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66" r:id="rId3"/>
    <p:sldId id="265" r:id="rId4"/>
    <p:sldId id="267" r:id="rId5"/>
    <p:sldId id="268" r:id="rId6"/>
    <p:sldId id="269" r:id="rId7"/>
    <p:sldId id="273" r:id="rId8"/>
    <p:sldId id="270" r:id="rId9"/>
    <p:sldId id="262" r:id="rId10"/>
    <p:sldId id="257" r:id="rId11"/>
    <p:sldId id="258" r:id="rId12"/>
    <p:sldId id="259" r:id="rId13"/>
    <p:sldId id="260" r:id="rId14"/>
    <p:sldId id="261" r:id="rId15"/>
    <p:sldId id="263" r:id="rId16"/>
    <p:sldId id="264" r:id="rId17"/>
    <p:sldId id="271" r:id="rId18"/>
    <p:sldId id="272" r:id="rId1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1"/>
    <p:restoredTop sz="95100"/>
  </p:normalViewPr>
  <p:slideViewPr>
    <p:cSldViewPr snapToGrid="0" snapToObjects="1">
      <p:cViewPr varScale="1">
        <p:scale>
          <a:sx n="49" d="100"/>
          <a:sy n="49" d="100"/>
        </p:scale>
        <p:origin x="208" y="10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76DD52-5FED-4EBA-875B-0713E8DB397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51C1678-8F6D-45FB-A505-D04C02E446EF}">
      <dgm:prSet/>
      <dgm:spPr/>
      <dgm:t>
        <a:bodyPr/>
        <a:lstStyle/>
        <a:p>
          <a:r>
            <a:rPr lang="es-MX"/>
            <a:t>CONTEXTO GENERAL: LA IGLESIA EN LA CAPADOCIA DEL S. IV, LAS ESCUELAS DE INTERPRETACIÓN DE LA SS EE, LAS NUEVAS FORMAS DE VIDA DENTRO DE LA IGLESIA. </a:t>
          </a:r>
          <a:endParaRPr lang="en-US"/>
        </a:p>
      </dgm:t>
    </dgm:pt>
    <dgm:pt modelId="{8A1D1BAF-09F3-4ADB-98CF-4E97D3C4E599}" type="parTrans" cxnId="{7F467941-BE12-4420-91A0-AC1A197557E2}">
      <dgm:prSet/>
      <dgm:spPr/>
      <dgm:t>
        <a:bodyPr/>
        <a:lstStyle/>
        <a:p>
          <a:endParaRPr lang="en-US"/>
        </a:p>
      </dgm:t>
    </dgm:pt>
    <dgm:pt modelId="{593E8506-8DEC-4128-A961-39E78FF6C8E9}" type="sibTrans" cxnId="{7F467941-BE12-4420-91A0-AC1A197557E2}">
      <dgm:prSet/>
      <dgm:spPr/>
      <dgm:t>
        <a:bodyPr/>
        <a:lstStyle/>
        <a:p>
          <a:endParaRPr lang="en-US"/>
        </a:p>
      </dgm:t>
    </dgm:pt>
    <dgm:pt modelId="{3F50D8CC-297D-4D61-B97D-621E503039CD}">
      <dgm:prSet/>
      <dgm:spPr/>
      <dgm:t>
        <a:bodyPr/>
        <a:lstStyle/>
        <a:p>
          <a:r>
            <a:rPr lang="es-MX"/>
            <a:t>CONTEXTO PERSONAL : LA PREDICACIÓN DE GREGORIO TAUMATURGO, LA INFLUENCIA DE ORÍGENES DE ALEJANDRÍA EN GREGORIO DE NISA, LA INFLUENCIA DE SU HERMANA MACRINA Y SU HERMANO BASILIO.</a:t>
          </a:r>
          <a:endParaRPr lang="en-US"/>
        </a:p>
      </dgm:t>
    </dgm:pt>
    <dgm:pt modelId="{7836E135-4221-4975-A78A-821374D39F18}" type="parTrans" cxnId="{932297F6-941E-4FA7-A9F6-6750F1C139C9}">
      <dgm:prSet/>
      <dgm:spPr/>
      <dgm:t>
        <a:bodyPr/>
        <a:lstStyle/>
        <a:p>
          <a:endParaRPr lang="en-US"/>
        </a:p>
      </dgm:t>
    </dgm:pt>
    <dgm:pt modelId="{2C6C858A-D4D4-4D5B-9D5B-71D59E4E97E7}" type="sibTrans" cxnId="{932297F6-941E-4FA7-A9F6-6750F1C139C9}">
      <dgm:prSet/>
      <dgm:spPr/>
      <dgm:t>
        <a:bodyPr/>
        <a:lstStyle/>
        <a:p>
          <a:endParaRPr lang="en-US"/>
        </a:p>
      </dgm:t>
    </dgm:pt>
    <dgm:pt modelId="{68E15733-1ABA-4B0C-85B8-41D31498878F}">
      <dgm:prSet/>
      <dgm:spPr/>
      <dgm:t>
        <a:bodyPr/>
        <a:lstStyle/>
        <a:p>
          <a:r>
            <a:rPr lang="es-MX"/>
            <a:t>APROXIMACIÓN A LA OBRA DE GREGORIO.</a:t>
          </a:r>
          <a:endParaRPr lang="en-US"/>
        </a:p>
      </dgm:t>
    </dgm:pt>
    <dgm:pt modelId="{1D28DCAE-B680-47A4-8A78-9FC12281C5EE}" type="parTrans" cxnId="{CC2DBDFE-D824-4767-9455-7BCDFE917AF2}">
      <dgm:prSet/>
      <dgm:spPr/>
      <dgm:t>
        <a:bodyPr/>
        <a:lstStyle/>
        <a:p>
          <a:endParaRPr lang="en-US"/>
        </a:p>
      </dgm:t>
    </dgm:pt>
    <dgm:pt modelId="{7FABD016-0EF0-464E-AB04-89C9D5209984}" type="sibTrans" cxnId="{CC2DBDFE-D824-4767-9455-7BCDFE917AF2}">
      <dgm:prSet/>
      <dgm:spPr/>
      <dgm:t>
        <a:bodyPr/>
        <a:lstStyle/>
        <a:p>
          <a:endParaRPr lang="en-US"/>
        </a:p>
      </dgm:t>
    </dgm:pt>
    <dgm:pt modelId="{9D4A1941-332A-0E4F-BA92-A53B2724A9BE}" type="pres">
      <dgm:prSet presAssocID="{3776DD52-5FED-4EBA-875B-0713E8DB3974}" presName="linear" presStyleCnt="0">
        <dgm:presLayoutVars>
          <dgm:animLvl val="lvl"/>
          <dgm:resizeHandles val="exact"/>
        </dgm:presLayoutVars>
      </dgm:prSet>
      <dgm:spPr/>
    </dgm:pt>
    <dgm:pt modelId="{D52943AF-F014-2A4C-9FB2-101285916046}" type="pres">
      <dgm:prSet presAssocID="{551C1678-8F6D-45FB-A505-D04C02E446EF}" presName="parentText" presStyleLbl="node1" presStyleIdx="0" presStyleCnt="3">
        <dgm:presLayoutVars>
          <dgm:chMax val="0"/>
          <dgm:bulletEnabled val="1"/>
        </dgm:presLayoutVars>
      </dgm:prSet>
      <dgm:spPr/>
    </dgm:pt>
    <dgm:pt modelId="{6AD30114-08DF-C145-9189-E245670B08C4}" type="pres">
      <dgm:prSet presAssocID="{593E8506-8DEC-4128-A961-39E78FF6C8E9}" presName="spacer" presStyleCnt="0"/>
      <dgm:spPr/>
    </dgm:pt>
    <dgm:pt modelId="{55C17DB0-3202-8343-95E3-7E8C529374A2}" type="pres">
      <dgm:prSet presAssocID="{3F50D8CC-297D-4D61-B97D-621E503039CD}" presName="parentText" presStyleLbl="node1" presStyleIdx="1" presStyleCnt="3">
        <dgm:presLayoutVars>
          <dgm:chMax val="0"/>
          <dgm:bulletEnabled val="1"/>
        </dgm:presLayoutVars>
      </dgm:prSet>
      <dgm:spPr/>
    </dgm:pt>
    <dgm:pt modelId="{A03EADC5-6907-BF44-AAE6-F73D19E8FEA7}" type="pres">
      <dgm:prSet presAssocID="{2C6C858A-D4D4-4D5B-9D5B-71D59E4E97E7}" presName="spacer" presStyleCnt="0"/>
      <dgm:spPr/>
    </dgm:pt>
    <dgm:pt modelId="{A784D536-0FA3-0B47-95FA-97ACB31226EA}" type="pres">
      <dgm:prSet presAssocID="{68E15733-1ABA-4B0C-85B8-41D31498878F}" presName="parentText" presStyleLbl="node1" presStyleIdx="2" presStyleCnt="3">
        <dgm:presLayoutVars>
          <dgm:chMax val="0"/>
          <dgm:bulletEnabled val="1"/>
        </dgm:presLayoutVars>
      </dgm:prSet>
      <dgm:spPr/>
    </dgm:pt>
  </dgm:ptLst>
  <dgm:cxnLst>
    <dgm:cxn modelId="{7F467941-BE12-4420-91A0-AC1A197557E2}" srcId="{3776DD52-5FED-4EBA-875B-0713E8DB3974}" destId="{551C1678-8F6D-45FB-A505-D04C02E446EF}" srcOrd="0" destOrd="0" parTransId="{8A1D1BAF-09F3-4ADB-98CF-4E97D3C4E599}" sibTransId="{593E8506-8DEC-4128-A961-39E78FF6C8E9}"/>
    <dgm:cxn modelId="{A9EFCB7D-547A-D445-A60B-7230F732297D}" type="presOf" srcId="{3F50D8CC-297D-4D61-B97D-621E503039CD}" destId="{55C17DB0-3202-8343-95E3-7E8C529374A2}" srcOrd="0" destOrd="0" presId="urn:microsoft.com/office/officeart/2005/8/layout/vList2"/>
    <dgm:cxn modelId="{583B31C7-4F9E-054C-93F5-6436C6C9BC40}" type="presOf" srcId="{68E15733-1ABA-4B0C-85B8-41D31498878F}" destId="{A784D536-0FA3-0B47-95FA-97ACB31226EA}" srcOrd="0" destOrd="0" presId="urn:microsoft.com/office/officeart/2005/8/layout/vList2"/>
    <dgm:cxn modelId="{E16E95CB-1A9A-5240-AF9F-92863B9668BE}" type="presOf" srcId="{551C1678-8F6D-45FB-A505-D04C02E446EF}" destId="{D52943AF-F014-2A4C-9FB2-101285916046}" srcOrd="0" destOrd="0" presId="urn:microsoft.com/office/officeart/2005/8/layout/vList2"/>
    <dgm:cxn modelId="{7685C9F4-C1D8-B741-8525-6D109ED5A65C}" type="presOf" srcId="{3776DD52-5FED-4EBA-875B-0713E8DB3974}" destId="{9D4A1941-332A-0E4F-BA92-A53B2724A9BE}" srcOrd="0" destOrd="0" presId="urn:microsoft.com/office/officeart/2005/8/layout/vList2"/>
    <dgm:cxn modelId="{932297F6-941E-4FA7-A9F6-6750F1C139C9}" srcId="{3776DD52-5FED-4EBA-875B-0713E8DB3974}" destId="{3F50D8CC-297D-4D61-B97D-621E503039CD}" srcOrd="1" destOrd="0" parTransId="{7836E135-4221-4975-A78A-821374D39F18}" sibTransId="{2C6C858A-D4D4-4D5B-9D5B-71D59E4E97E7}"/>
    <dgm:cxn modelId="{CC2DBDFE-D824-4767-9455-7BCDFE917AF2}" srcId="{3776DD52-5FED-4EBA-875B-0713E8DB3974}" destId="{68E15733-1ABA-4B0C-85B8-41D31498878F}" srcOrd="2" destOrd="0" parTransId="{1D28DCAE-B680-47A4-8A78-9FC12281C5EE}" sibTransId="{7FABD016-0EF0-464E-AB04-89C9D5209984}"/>
    <dgm:cxn modelId="{04E3F7D8-3264-E84B-B29D-05ACEA7D7F81}" type="presParOf" srcId="{9D4A1941-332A-0E4F-BA92-A53B2724A9BE}" destId="{D52943AF-F014-2A4C-9FB2-101285916046}" srcOrd="0" destOrd="0" presId="urn:microsoft.com/office/officeart/2005/8/layout/vList2"/>
    <dgm:cxn modelId="{34381D00-10C1-BB40-B511-35880F213D80}" type="presParOf" srcId="{9D4A1941-332A-0E4F-BA92-A53B2724A9BE}" destId="{6AD30114-08DF-C145-9189-E245670B08C4}" srcOrd="1" destOrd="0" presId="urn:microsoft.com/office/officeart/2005/8/layout/vList2"/>
    <dgm:cxn modelId="{A8DA51DF-ACA7-FE4D-AD1F-41042B70C735}" type="presParOf" srcId="{9D4A1941-332A-0E4F-BA92-A53B2724A9BE}" destId="{55C17DB0-3202-8343-95E3-7E8C529374A2}" srcOrd="2" destOrd="0" presId="urn:microsoft.com/office/officeart/2005/8/layout/vList2"/>
    <dgm:cxn modelId="{FF22A674-2687-A64C-8930-DC549039D818}" type="presParOf" srcId="{9D4A1941-332A-0E4F-BA92-A53B2724A9BE}" destId="{A03EADC5-6907-BF44-AAE6-F73D19E8FEA7}" srcOrd="3" destOrd="0" presId="urn:microsoft.com/office/officeart/2005/8/layout/vList2"/>
    <dgm:cxn modelId="{4BFD26BE-9763-4F46-B3CD-616FC1754D55}" type="presParOf" srcId="{9D4A1941-332A-0E4F-BA92-A53B2724A9BE}" destId="{A784D536-0FA3-0B47-95FA-97ACB31226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CE2959-5A70-4B67-A6AB-9E0BDDD2980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A7018B7-665F-4454-9DF4-B8D41E0D0448}">
      <dgm:prSet/>
      <dgm:spPr/>
      <dgm:t>
        <a:bodyPr/>
        <a:lstStyle/>
        <a:p>
          <a:r>
            <a:rPr lang="es-MX"/>
            <a:t>De Nisa </a:t>
          </a:r>
          <a:endParaRPr lang="en-US"/>
        </a:p>
      </dgm:t>
    </dgm:pt>
    <dgm:pt modelId="{CE3202BF-76A4-444C-BCCF-07EB774A7034}" type="parTrans" cxnId="{2A97583B-89BA-4E02-83DD-58B8E5D39AAA}">
      <dgm:prSet/>
      <dgm:spPr/>
      <dgm:t>
        <a:bodyPr/>
        <a:lstStyle/>
        <a:p>
          <a:endParaRPr lang="en-US"/>
        </a:p>
      </dgm:t>
    </dgm:pt>
    <dgm:pt modelId="{DECE0589-88D1-4F74-B005-779F0CFBC425}" type="sibTrans" cxnId="{2A97583B-89BA-4E02-83DD-58B8E5D39AAA}">
      <dgm:prSet/>
      <dgm:spPr/>
      <dgm:t>
        <a:bodyPr/>
        <a:lstStyle/>
        <a:p>
          <a:endParaRPr lang="en-US"/>
        </a:p>
      </dgm:t>
    </dgm:pt>
    <dgm:pt modelId="{AF68D0EF-96DD-4F0B-A73E-3A40FF961150}">
      <dgm:prSet/>
      <dgm:spPr/>
      <dgm:t>
        <a:bodyPr/>
        <a:lstStyle/>
        <a:p>
          <a:r>
            <a:rPr lang="es-MX"/>
            <a:t>De Sebaste </a:t>
          </a:r>
          <a:endParaRPr lang="en-US"/>
        </a:p>
      </dgm:t>
    </dgm:pt>
    <dgm:pt modelId="{DCA2646E-9092-4003-8EFD-5E2C46BB4BC6}" type="parTrans" cxnId="{C8C50768-74CB-4A88-BCC2-851F51E3BD7F}">
      <dgm:prSet/>
      <dgm:spPr/>
      <dgm:t>
        <a:bodyPr/>
        <a:lstStyle/>
        <a:p>
          <a:endParaRPr lang="en-US"/>
        </a:p>
      </dgm:t>
    </dgm:pt>
    <dgm:pt modelId="{6A7C47D2-6BAB-412C-AC1F-5CD7064E6913}" type="sibTrans" cxnId="{C8C50768-74CB-4A88-BCC2-851F51E3BD7F}">
      <dgm:prSet/>
      <dgm:spPr/>
      <dgm:t>
        <a:bodyPr/>
        <a:lstStyle/>
        <a:p>
          <a:endParaRPr lang="en-US"/>
        </a:p>
      </dgm:t>
    </dgm:pt>
    <dgm:pt modelId="{93B0A0D2-27F8-B84F-B905-445A8836909C}" type="pres">
      <dgm:prSet presAssocID="{F9CE2959-5A70-4B67-A6AB-9E0BDDD2980F}" presName="linear" presStyleCnt="0">
        <dgm:presLayoutVars>
          <dgm:animLvl val="lvl"/>
          <dgm:resizeHandles val="exact"/>
        </dgm:presLayoutVars>
      </dgm:prSet>
      <dgm:spPr/>
    </dgm:pt>
    <dgm:pt modelId="{6D56BB89-C2A1-5547-B13F-A451F2FF61FA}" type="pres">
      <dgm:prSet presAssocID="{FA7018B7-665F-4454-9DF4-B8D41E0D0448}" presName="parentText" presStyleLbl="node1" presStyleIdx="0" presStyleCnt="2">
        <dgm:presLayoutVars>
          <dgm:chMax val="0"/>
          <dgm:bulletEnabled val="1"/>
        </dgm:presLayoutVars>
      </dgm:prSet>
      <dgm:spPr/>
    </dgm:pt>
    <dgm:pt modelId="{9C96D483-C0F3-2E49-86BF-97BDB62EB159}" type="pres">
      <dgm:prSet presAssocID="{DECE0589-88D1-4F74-B005-779F0CFBC425}" presName="spacer" presStyleCnt="0"/>
      <dgm:spPr/>
    </dgm:pt>
    <dgm:pt modelId="{C16CC06F-E4DB-AD4D-85CD-294DC68D7003}" type="pres">
      <dgm:prSet presAssocID="{AF68D0EF-96DD-4F0B-A73E-3A40FF961150}" presName="parentText" presStyleLbl="node1" presStyleIdx="1" presStyleCnt="2">
        <dgm:presLayoutVars>
          <dgm:chMax val="0"/>
          <dgm:bulletEnabled val="1"/>
        </dgm:presLayoutVars>
      </dgm:prSet>
      <dgm:spPr/>
    </dgm:pt>
  </dgm:ptLst>
  <dgm:cxnLst>
    <dgm:cxn modelId="{2A97583B-89BA-4E02-83DD-58B8E5D39AAA}" srcId="{F9CE2959-5A70-4B67-A6AB-9E0BDDD2980F}" destId="{FA7018B7-665F-4454-9DF4-B8D41E0D0448}" srcOrd="0" destOrd="0" parTransId="{CE3202BF-76A4-444C-BCCF-07EB774A7034}" sibTransId="{DECE0589-88D1-4F74-B005-779F0CFBC425}"/>
    <dgm:cxn modelId="{E809274D-7AAC-004C-B6CC-5ED14A9A1A0E}" type="presOf" srcId="{F9CE2959-5A70-4B67-A6AB-9E0BDDD2980F}" destId="{93B0A0D2-27F8-B84F-B905-445A8836909C}" srcOrd="0" destOrd="0" presId="urn:microsoft.com/office/officeart/2005/8/layout/vList2"/>
    <dgm:cxn modelId="{C8C50768-74CB-4A88-BCC2-851F51E3BD7F}" srcId="{F9CE2959-5A70-4B67-A6AB-9E0BDDD2980F}" destId="{AF68D0EF-96DD-4F0B-A73E-3A40FF961150}" srcOrd="1" destOrd="0" parTransId="{DCA2646E-9092-4003-8EFD-5E2C46BB4BC6}" sibTransId="{6A7C47D2-6BAB-412C-AC1F-5CD7064E6913}"/>
    <dgm:cxn modelId="{86DC39E0-D4AB-DE44-B5DE-C7C4D8DE40A1}" type="presOf" srcId="{AF68D0EF-96DD-4F0B-A73E-3A40FF961150}" destId="{C16CC06F-E4DB-AD4D-85CD-294DC68D7003}" srcOrd="0" destOrd="0" presId="urn:microsoft.com/office/officeart/2005/8/layout/vList2"/>
    <dgm:cxn modelId="{9C8446F6-CFC1-0242-85A9-36A0F0C77B6D}" type="presOf" srcId="{FA7018B7-665F-4454-9DF4-B8D41E0D0448}" destId="{6D56BB89-C2A1-5547-B13F-A451F2FF61FA}" srcOrd="0" destOrd="0" presId="urn:microsoft.com/office/officeart/2005/8/layout/vList2"/>
    <dgm:cxn modelId="{80ABA0DA-980B-B040-9690-D465CACB0A10}" type="presParOf" srcId="{93B0A0D2-27F8-B84F-B905-445A8836909C}" destId="{6D56BB89-C2A1-5547-B13F-A451F2FF61FA}" srcOrd="0" destOrd="0" presId="urn:microsoft.com/office/officeart/2005/8/layout/vList2"/>
    <dgm:cxn modelId="{C148013D-7826-7047-964C-A998EE9EC2F7}" type="presParOf" srcId="{93B0A0D2-27F8-B84F-B905-445A8836909C}" destId="{9C96D483-C0F3-2E49-86BF-97BDB62EB159}" srcOrd="1" destOrd="0" presId="urn:microsoft.com/office/officeart/2005/8/layout/vList2"/>
    <dgm:cxn modelId="{F095BE9C-CE91-D943-A8F1-2FF01B78AB63}" type="presParOf" srcId="{93B0A0D2-27F8-B84F-B905-445A8836909C}" destId="{C16CC06F-E4DB-AD4D-85CD-294DC68D700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943AF-F014-2A4C-9FB2-101285916046}">
      <dsp:nvSpPr>
        <dsp:cNvPr id="0" name=""/>
        <dsp:cNvSpPr/>
      </dsp:nvSpPr>
      <dsp:spPr>
        <a:xfrm>
          <a:off x="0" y="150807"/>
          <a:ext cx="6867310" cy="15830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a:t>CONTEXTO GENERAL: LA IGLESIA EN LA CAPADOCIA DEL S. IV, LAS ESCUELAS DE INTERPRETACIÓN DE LA SS EE, LAS NUEVAS FORMAS DE VIDA DENTRO DE LA IGLESIA. </a:t>
          </a:r>
          <a:endParaRPr lang="en-US" sz="2200" kern="1200"/>
        </a:p>
      </dsp:txBody>
      <dsp:txXfrm>
        <a:off x="77276" y="228083"/>
        <a:ext cx="6712758" cy="1428458"/>
      </dsp:txXfrm>
    </dsp:sp>
    <dsp:sp modelId="{55C17DB0-3202-8343-95E3-7E8C529374A2}">
      <dsp:nvSpPr>
        <dsp:cNvPr id="0" name=""/>
        <dsp:cNvSpPr/>
      </dsp:nvSpPr>
      <dsp:spPr>
        <a:xfrm>
          <a:off x="0" y="1797177"/>
          <a:ext cx="6867310" cy="1583010"/>
        </a:xfrm>
        <a:prstGeom prst="roundRect">
          <a:avLst/>
        </a:prstGeom>
        <a:solidFill>
          <a:schemeClr val="accent2">
            <a:hueOff val="770978"/>
            <a:satOff val="-160"/>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a:t>CONTEXTO PERSONAL : LA PREDICACIÓN DE GREGORIO TAUMATURGO, LA INFLUENCIA DE ORÍGENES DE ALEJANDRÍA EN GREGORIO DE NISA, LA INFLUENCIA DE SU HERMANA MACRINA Y SU HERMANO BASILIO.</a:t>
          </a:r>
          <a:endParaRPr lang="en-US" sz="2200" kern="1200"/>
        </a:p>
      </dsp:txBody>
      <dsp:txXfrm>
        <a:off x="77276" y="1874453"/>
        <a:ext cx="6712758" cy="1428458"/>
      </dsp:txXfrm>
    </dsp:sp>
    <dsp:sp modelId="{A784D536-0FA3-0B47-95FA-97ACB31226EA}">
      <dsp:nvSpPr>
        <dsp:cNvPr id="0" name=""/>
        <dsp:cNvSpPr/>
      </dsp:nvSpPr>
      <dsp:spPr>
        <a:xfrm>
          <a:off x="0" y="3443548"/>
          <a:ext cx="6867310" cy="1583010"/>
        </a:xfrm>
        <a:prstGeom prst="roundRect">
          <a:avLst/>
        </a:prstGeom>
        <a:solidFill>
          <a:schemeClr val="accent2">
            <a:hueOff val="1541957"/>
            <a:satOff val="-320"/>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a:t>APROXIMACIÓN A LA OBRA DE GREGORIO.</a:t>
          </a:r>
          <a:endParaRPr lang="en-US" sz="2200" kern="1200"/>
        </a:p>
      </dsp:txBody>
      <dsp:txXfrm>
        <a:off x="77276" y="3520824"/>
        <a:ext cx="6712758" cy="14284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6BB89-C2A1-5547-B13F-A451F2FF61FA}">
      <dsp:nvSpPr>
        <dsp:cNvPr id="0" name=""/>
        <dsp:cNvSpPr/>
      </dsp:nvSpPr>
      <dsp:spPr>
        <a:xfrm>
          <a:off x="0" y="785850"/>
          <a:ext cx="5458491" cy="15970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s-MX" sz="6500" kern="1200"/>
            <a:t>De Nisa </a:t>
          </a:r>
          <a:endParaRPr lang="en-US" sz="6500" kern="1200"/>
        </a:p>
      </dsp:txBody>
      <dsp:txXfrm>
        <a:off x="77962" y="863812"/>
        <a:ext cx="5302567" cy="1441126"/>
      </dsp:txXfrm>
    </dsp:sp>
    <dsp:sp modelId="{C16CC06F-E4DB-AD4D-85CD-294DC68D7003}">
      <dsp:nvSpPr>
        <dsp:cNvPr id="0" name=""/>
        <dsp:cNvSpPr/>
      </dsp:nvSpPr>
      <dsp:spPr>
        <a:xfrm>
          <a:off x="0" y="2570100"/>
          <a:ext cx="5458491" cy="1597050"/>
        </a:xfrm>
        <a:prstGeom prst="roundRect">
          <a:avLst/>
        </a:prstGeom>
        <a:solidFill>
          <a:schemeClr val="accent2">
            <a:hueOff val="1541957"/>
            <a:satOff val="-320"/>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s-MX" sz="6500" kern="1200"/>
            <a:t>De Sebaste </a:t>
          </a:r>
          <a:endParaRPr lang="en-US" sz="6500" kern="1200"/>
        </a:p>
      </dsp:txBody>
      <dsp:txXfrm>
        <a:off x="77962" y="2648062"/>
        <a:ext cx="5302567" cy="14411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4DA-E3E0-4099-8BC4-1813584CD794}"/>
              </a:ext>
            </a:extLst>
          </p:cNvPr>
          <p:cNvSpPr>
            <a:spLocks noGrp="1"/>
          </p:cNvSpPr>
          <p:nvPr>
            <p:ph type="ctrTitle"/>
          </p:nvPr>
        </p:nvSpPr>
        <p:spPr>
          <a:xfrm>
            <a:off x="1246415" y="800100"/>
            <a:ext cx="8447314" cy="3314694"/>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E1BD63B-9405-4E42-9E2F-07573F9B15A9}"/>
              </a:ext>
            </a:extLst>
          </p:cNvPr>
          <p:cNvSpPr>
            <a:spLocks noGrp="1"/>
          </p:cNvSpPr>
          <p:nvPr>
            <p:ph type="subTitle" idx="1"/>
          </p:nvPr>
        </p:nvSpPr>
        <p:spPr>
          <a:xfrm>
            <a:off x="1246415" y="4909459"/>
            <a:ext cx="8292874" cy="914395"/>
          </a:xfrm>
        </p:spPr>
        <p:txBody>
          <a:bodyPr anchor="ct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68D03A-9A11-476C-B52A-593F3C019230}"/>
              </a:ext>
            </a:extLst>
          </p:cNvPr>
          <p:cNvSpPr>
            <a:spLocks noGrp="1"/>
          </p:cNvSpPr>
          <p:nvPr>
            <p:ph type="dt" sz="half" idx="10"/>
          </p:nvPr>
        </p:nvSpPr>
        <p:spPr/>
        <p:txBody>
          <a:bodyPr/>
          <a:lstStyle/>
          <a:p>
            <a:fld id="{098A0168-EB40-45AF-89A1-87DE0A55FFC6}" type="datetime1">
              <a:rPr lang="en-US" smtClean="0"/>
              <a:t>3/7/22</a:t>
            </a:fld>
            <a:endParaRPr lang="en-US"/>
          </a:p>
        </p:txBody>
      </p:sp>
      <p:sp>
        <p:nvSpPr>
          <p:cNvPr id="5" name="Footer Placeholder 4">
            <a:extLst>
              <a:ext uri="{FF2B5EF4-FFF2-40B4-BE49-F238E27FC236}">
                <a16:creationId xmlns:a16="http://schemas.microsoft.com/office/drawing/2014/main" id="{DA950CD1-7906-4885-9A4D-B764220D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ECA96-1AD5-41FE-AB5C-68ABD652299C}"/>
              </a:ext>
            </a:extLst>
          </p:cNvPr>
          <p:cNvSpPr>
            <a:spLocks noGrp="1"/>
          </p:cNvSpPr>
          <p:nvPr>
            <p:ph type="sldNum" sz="quarter" idx="12"/>
          </p:nvPr>
        </p:nvSpPr>
        <p:spPr/>
        <p:txBody>
          <a:bodyPr/>
          <a:lstStyle/>
          <a:p>
            <a:fld id="{81D2C36F-4504-47C0-B82F-A167342A2754}" type="slidenum">
              <a:rPr lang="en-US" smtClean="0"/>
              <a:t>‹Nº›</a:t>
            </a:fld>
            <a:endParaRPr lang="en-US"/>
          </a:p>
        </p:txBody>
      </p:sp>
      <p:cxnSp>
        <p:nvCxnSpPr>
          <p:cNvPr id="7" name="Straight Connector 6">
            <a:extLst>
              <a:ext uri="{FF2B5EF4-FFF2-40B4-BE49-F238E27FC236}">
                <a16:creationId xmlns:a16="http://schemas.microsoft.com/office/drawing/2014/main" id="{0A09E39A-DA3F-4BDC-A89A-6545C1DD3721}"/>
              </a:ext>
            </a:extLst>
          </p:cNvPr>
          <p:cNvCxnSpPr>
            <a:cxnSpLocks/>
          </p:cNvCxnSpPr>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15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4882-AC48-4F1E-837D-E154BEEDC958}"/>
              </a:ext>
            </a:extLst>
          </p:cNvPr>
          <p:cNvSpPr>
            <a:spLocks noGrp="1"/>
          </p:cNvSpPr>
          <p:nvPr>
            <p:ph type="title"/>
          </p:nvPr>
        </p:nvSpPr>
        <p:spPr>
          <a:xfrm>
            <a:off x="838200" y="525439"/>
            <a:ext cx="9613106" cy="128288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FD34B7-C335-425E-BF89-DB1A0C235373}"/>
              </a:ext>
            </a:extLst>
          </p:cNvPr>
          <p:cNvSpPr>
            <a:spLocks noGrp="1"/>
          </p:cNvSpPr>
          <p:nvPr>
            <p:ph type="body" orient="vert" idx="1"/>
          </p:nvPr>
        </p:nvSpPr>
        <p:spPr>
          <a:xfrm>
            <a:off x="838200" y="1914525"/>
            <a:ext cx="9613106" cy="388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63754-C885-4DC6-962D-C861267B64D4}"/>
              </a:ext>
            </a:extLst>
          </p:cNvPr>
          <p:cNvSpPr>
            <a:spLocks noGrp="1"/>
          </p:cNvSpPr>
          <p:nvPr>
            <p:ph type="dt" sz="half" idx="10"/>
          </p:nvPr>
        </p:nvSpPr>
        <p:spPr/>
        <p:txBody>
          <a:bodyPr/>
          <a:lstStyle/>
          <a:p>
            <a:fld id="{8F8CA68F-747D-436A-B5BB-2EBC3ED499E4}" type="datetime1">
              <a:rPr lang="en-US" smtClean="0"/>
              <a:t>3/7/22</a:t>
            </a:fld>
            <a:endParaRPr lang="en-US"/>
          </a:p>
        </p:txBody>
      </p:sp>
      <p:sp>
        <p:nvSpPr>
          <p:cNvPr id="5" name="Footer Placeholder 4">
            <a:extLst>
              <a:ext uri="{FF2B5EF4-FFF2-40B4-BE49-F238E27FC236}">
                <a16:creationId xmlns:a16="http://schemas.microsoft.com/office/drawing/2014/main" id="{B6EC9693-03CD-4EBD-A3D7-BE310CD5F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BBD01-5E50-4FF1-A1D6-B24B7B75E857}"/>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222454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A1D39-AB23-4CEE-BBAA-55B29415D413}"/>
              </a:ext>
            </a:extLst>
          </p:cNvPr>
          <p:cNvSpPr>
            <a:spLocks noGrp="1"/>
          </p:cNvSpPr>
          <p:nvPr>
            <p:ph type="title" orient="vert"/>
          </p:nvPr>
        </p:nvSpPr>
        <p:spPr>
          <a:xfrm>
            <a:off x="8724900" y="578644"/>
            <a:ext cx="1912144" cy="52720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CC20688-FA9B-4ABD-9E9E-C7EADE949A9D}"/>
              </a:ext>
            </a:extLst>
          </p:cNvPr>
          <p:cNvSpPr>
            <a:spLocks noGrp="1"/>
          </p:cNvSpPr>
          <p:nvPr>
            <p:ph type="body" orient="vert" idx="1"/>
          </p:nvPr>
        </p:nvSpPr>
        <p:spPr>
          <a:xfrm>
            <a:off x="628652" y="578643"/>
            <a:ext cx="7943848" cy="5272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6B1A6B-AE19-4BD4-AE49-43E78CC0B058}"/>
              </a:ext>
            </a:extLst>
          </p:cNvPr>
          <p:cNvSpPr>
            <a:spLocks noGrp="1"/>
          </p:cNvSpPr>
          <p:nvPr>
            <p:ph type="dt" sz="half" idx="10"/>
          </p:nvPr>
        </p:nvSpPr>
        <p:spPr/>
        <p:txBody>
          <a:bodyPr/>
          <a:lstStyle/>
          <a:p>
            <a:fld id="{6DD8DC11-9E39-40A0-B3DC-E3F2AD04A616}" type="datetime1">
              <a:rPr lang="en-US" smtClean="0"/>
              <a:t>3/7/22</a:t>
            </a:fld>
            <a:endParaRPr lang="en-US"/>
          </a:p>
        </p:txBody>
      </p:sp>
      <p:sp>
        <p:nvSpPr>
          <p:cNvPr id="5" name="Footer Placeholder 4">
            <a:extLst>
              <a:ext uri="{FF2B5EF4-FFF2-40B4-BE49-F238E27FC236}">
                <a16:creationId xmlns:a16="http://schemas.microsoft.com/office/drawing/2014/main" id="{F6862144-27EE-4CE0-B167-F5DBA41B3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A40B2-EFB0-47EA-878B-6405E1DC189B}"/>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61287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BEE8-2E4A-4A4A-833E-89D8D794E5BB}"/>
              </a:ext>
            </a:extLst>
          </p:cNvPr>
          <p:cNvSpPr>
            <a:spLocks noGrp="1"/>
          </p:cNvSpPr>
          <p:nvPr>
            <p:ph type="title"/>
          </p:nvPr>
        </p:nvSpPr>
        <p:spPr>
          <a:xfrm>
            <a:off x="838199" y="545914"/>
            <a:ext cx="9527275" cy="1241944"/>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46CFDA-CDBF-4B24-9EC3-827F540F71D4}"/>
              </a:ext>
            </a:extLst>
          </p:cNvPr>
          <p:cNvSpPr>
            <a:spLocks noGrp="1"/>
          </p:cNvSpPr>
          <p:nvPr>
            <p:ph idx="1"/>
          </p:nvPr>
        </p:nvSpPr>
        <p:spPr>
          <a:xfrm>
            <a:off x="838199" y="2108595"/>
            <a:ext cx="9527275" cy="3643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25871D-4A14-4A17-A0ED-7DDA7752B54D}"/>
              </a:ext>
            </a:extLst>
          </p:cNvPr>
          <p:cNvSpPr>
            <a:spLocks noGrp="1"/>
          </p:cNvSpPr>
          <p:nvPr>
            <p:ph type="dt" sz="half" idx="10"/>
          </p:nvPr>
        </p:nvSpPr>
        <p:spPr/>
        <p:txBody>
          <a:bodyPr/>
          <a:lstStyle/>
          <a:p>
            <a:fld id="{BE0A88F0-556B-4BB7-8AAB-D63AEB65C662}" type="datetime1">
              <a:rPr lang="en-US" smtClean="0"/>
              <a:t>3/7/22</a:t>
            </a:fld>
            <a:endParaRPr lang="en-US"/>
          </a:p>
        </p:txBody>
      </p:sp>
      <p:sp>
        <p:nvSpPr>
          <p:cNvPr id="5" name="Footer Placeholder 4">
            <a:extLst>
              <a:ext uri="{FF2B5EF4-FFF2-40B4-BE49-F238E27FC236}">
                <a16:creationId xmlns:a16="http://schemas.microsoft.com/office/drawing/2014/main" id="{DD5BD654-899B-4DAF-93B9-1CBCAB5F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F7FCA-B968-443D-90A7-E0F3C6D64EFE}"/>
              </a:ext>
            </a:extLst>
          </p:cNvPr>
          <p:cNvSpPr>
            <a:spLocks noGrp="1"/>
          </p:cNvSpPr>
          <p:nvPr>
            <p:ph type="sldNum" sz="quarter" idx="12"/>
          </p:nvPr>
        </p:nvSpPr>
        <p:spPr/>
        <p:txBody>
          <a:bodyPr/>
          <a:lstStyle/>
          <a:p>
            <a:fld id="{81D2C36F-4504-47C0-B82F-A167342A2754}" type="slidenum">
              <a:rPr lang="en-US" smtClean="0"/>
              <a:t>‹Nº›</a:t>
            </a:fld>
            <a:endParaRPr lang="en-US"/>
          </a:p>
        </p:txBody>
      </p:sp>
      <p:cxnSp>
        <p:nvCxnSpPr>
          <p:cNvPr id="9" name="Straight Connector 8">
            <a:extLst>
              <a:ext uri="{FF2B5EF4-FFF2-40B4-BE49-F238E27FC236}">
                <a16:creationId xmlns:a16="http://schemas.microsoft.com/office/drawing/2014/main" id="{C7F5CC56-CBE8-4152-AD5E-982DD286AA28}"/>
              </a:ext>
            </a:extLst>
          </p:cNvPr>
          <p:cNvCxnSpPr>
            <a:cxnSpLocks/>
          </p:cNvCxnSpPr>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542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5B8-786F-418B-9367-52B19526828B}"/>
              </a:ext>
            </a:extLst>
          </p:cNvPr>
          <p:cNvSpPr>
            <a:spLocks noGrp="1"/>
          </p:cNvSpPr>
          <p:nvPr>
            <p:ph type="title"/>
          </p:nvPr>
        </p:nvSpPr>
        <p:spPr>
          <a:xfrm>
            <a:off x="831850" y="1073426"/>
            <a:ext cx="8840344" cy="3489049"/>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BCF574-9044-4964-B6AE-A3983D595C9B}"/>
              </a:ext>
            </a:extLst>
          </p:cNvPr>
          <p:cNvSpPr>
            <a:spLocks noGrp="1"/>
          </p:cNvSpPr>
          <p:nvPr>
            <p:ph type="body" idx="1"/>
          </p:nvPr>
        </p:nvSpPr>
        <p:spPr>
          <a:xfrm>
            <a:off x="831850" y="4818488"/>
            <a:ext cx="8840344" cy="900772"/>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2A109-E9F9-428E-858A-38375BF1D978}"/>
              </a:ext>
            </a:extLst>
          </p:cNvPr>
          <p:cNvSpPr>
            <a:spLocks noGrp="1"/>
          </p:cNvSpPr>
          <p:nvPr>
            <p:ph type="dt" sz="half" idx="10"/>
          </p:nvPr>
        </p:nvSpPr>
        <p:spPr/>
        <p:txBody>
          <a:bodyPr/>
          <a:lstStyle/>
          <a:p>
            <a:fld id="{60E05506-6815-4E0E-B1DE-ECA35C2016DF}" type="datetime1">
              <a:rPr lang="en-US" smtClean="0"/>
              <a:t>3/7/22</a:t>
            </a:fld>
            <a:endParaRPr lang="en-US"/>
          </a:p>
        </p:txBody>
      </p:sp>
      <p:sp>
        <p:nvSpPr>
          <p:cNvPr id="5" name="Footer Placeholder 4">
            <a:extLst>
              <a:ext uri="{FF2B5EF4-FFF2-40B4-BE49-F238E27FC236}">
                <a16:creationId xmlns:a16="http://schemas.microsoft.com/office/drawing/2014/main" id="{4DD9BA6F-665B-4D62-84D1-23E03428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1A2D7-4390-4B51-90D4-900EAAB13CBC}"/>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134829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66EE-5127-48B4-A6F6-F5F6B38DB27A}"/>
              </a:ext>
            </a:extLst>
          </p:cNvPr>
          <p:cNvSpPr>
            <a:spLocks noGrp="1"/>
          </p:cNvSpPr>
          <p:nvPr>
            <p:ph type="title"/>
          </p:nvPr>
        </p:nvSpPr>
        <p:spPr>
          <a:xfrm>
            <a:off x="838199" y="587828"/>
            <a:ext cx="9578683" cy="990601"/>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E57B8A9-5914-49F9-8E0E-C8723C5339D3}"/>
              </a:ext>
            </a:extLst>
          </p:cNvPr>
          <p:cNvSpPr>
            <a:spLocks noGrp="1"/>
          </p:cNvSpPr>
          <p:nvPr>
            <p:ph sz="half" idx="1"/>
          </p:nvPr>
        </p:nvSpPr>
        <p:spPr>
          <a:xfrm>
            <a:off x="838201" y="2057407"/>
            <a:ext cx="4318906" cy="372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9E7D0C2-CAEA-4E31-8FA6-D866315DF61C}"/>
              </a:ext>
            </a:extLst>
          </p:cNvPr>
          <p:cNvSpPr>
            <a:spLocks noGrp="1"/>
          </p:cNvSpPr>
          <p:nvPr>
            <p:ph sz="half" idx="2"/>
          </p:nvPr>
        </p:nvSpPr>
        <p:spPr>
          <a:xfrm>
            <a:off x="5969577" y="2057407"/>
            <a:ext cx="4405746" cy="37251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51E5DE2-0BD6-45B3-BDB1-675BA058BF2E}"/>
              </a:ext>
            </a:extLst>
          </p:cNvPr>
          <p:cNvSpPr>
            <a:spLocks noGrp="1"/>
          </p:cNvSpPr>
          <p:nvPr>
            <p:ph type="dt" sz="half" idx="10"/>
          </p:nvPr>
        </p:nvSpPr>
        <p:spPr/>
        <p:txBody>
          <a:bodyPr/>
          <a:lstStyle/>
          <a:p>
            <a:fld id="{FC6E85F7-A724-48A4-9D33-CEBC5174E865}" type="datetime1">
              <a:rPr lang="en-US" smtClean="0"/>
              <a:t>3/7/22</a:t>
            </a:fld>
            <a:endParaRPr lang="en-US"/>
          </a:p>
        </p:txBody>
      </p:sp>
      <p:sp>
        <p:nvSpPr>
          <p:cNvPr id="6" name="Footer Placeholder 5">
            <a:extLst>
              <a:ext uri="{FF2B5EF4-FFF2-40B4-BE49-F238E27FC236}">
                <a16:creationId xmlns:a16="http://schemas.microsoft.com/office/drawing/2014/main" id="{082622B7-97C1-4C72-BCA9-290DC716F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7BEE3-B3AE-45B6-924A-08ABC95181D7}"/>
              </a:ext>
            </a:extLst>
          </p:cNvPr>
          <p:cNvSpPr>
            <a:spLocks noGrp="1"/>
          </p:cNvSpPr>
          <p:nvPr>
            <p:ph type="sldNum" sz="quarter" idx="12"/>
          </p:nvPr>
        </p:nvSpPr>
        <p:spPr/>
        <p:txBody>
          <a:bodyPr/>
          <a:lstStyle/>
          <a:p>
            <a:fld id="{81D2C36F-4504-47C0-B82F-A167342A2754}" type="slidenum">
              <a:rPr lang="en-US" smtClean="0"/>
              <a:t>‹Nº›</a:t>
            </a:fld>
            <a:endParaRPr lang="en-US"/>
          </a:p>
        </p:txBody>
      </p:sp>
      <p:cxnSp>
        <p:nvCxnSpPr>
          <p:cNvPr id="8" name="Straight Connector 7">
            <a:extLst>
              <a:ext uri="{FF2B5EF4-FFF2-40B4-BE49-F238E27FC236}">
                <a16:creationId xmlns:a16="http://schemas.microsoft.com/office/drawing/2014/main" id="{6610397D-8A25-4307-B58D-8DE617EFD26D}"/>
              </a:ext>
            </a:extLst>
          </p:cNvPr>
          <p:cNvCxnSpPr>
            <a:cxnSpLocks/>
          </p:cNvCxnSpPr>
          <p:nvPr/>
        </p:nvCxnSpPr>
        <p:spPr>
          <a:xfrm>
            <a:off x="375523" y="176040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B747697-5C57-4DA6-8ED6-CAB14CDD220A}"/>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148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2296-2B01-4044-AD7B-497BAC8AEA68}"/>
              </a:ext>
            </a:extLst>
          </p:cNvPr>
          <p:cNvSpPr>
            <a:spLocks noGrp="1"/>
          </p:cNvSpPr>
          <p:nvPr>
            <p:ph type="title"/>
          </p:nvPr>
        </p:nvSpPr>
        <p:spPr>
          <a:xfrm>
            <a:off x="839788" y="609600"/>
            <a:ext cx="10515600" cy="95149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F08880-DE5D-4299-BAC3-D45377C49993}"/>
              </a:ext>
            </a:extLst>
          </p:cNvPr>
          <p:cNvSpPr>
            <a:spLocks noGrp="1"/>
          </p:cNvSpPr>
          <p:nvPr>
            <p:ph type="body" idx="1"/>
          </p:nvPr>
        </p:nvSpPr>
        <p:spPr>
          <a:xfrm>
            <a:off x="839789" y="1989859"/>
            <a:ext cx="4381644"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A655D-7A3A-4BA5-B82A-744276BE2586}"/>
              </a:ext>
            </a:extLst>
          </p:cNvPr>
          <p:cNvSpPr>
            <a:spLocks noGrp="1"/>
          </p:cNvSpPr>
          <p:nvPr>
            <p:ph sz="half" idx="2"/>
          </p:nvPr>
        </p:nvSpPr>
        <p:spPr>
          <a:xfrm>
            <a:off x="839789" y="2713126"/>
            <a:ext cx="4381644" cy="3121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2037933-BDAC-4317-9B7E-E30CF0B42ECE}"/>
              </a:ext>
            </a:extLst>
          </p:cNvPr>
          <p:cNvSpPr>
            <a:spLocks noGrp="1"/>
          </p:cNvSpPr>
          <p:nvPr>
            <p:ph type="body" sz="quarter" idx="3"/>
          </p:nvPr>
        </p:nvSpPr>
        <p:spPr>
          <a:xfrm>
            <a:off x="5950530" y="1989859"/>
            <a:ext cx="4487137"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5878F-AE56-4F8C-A84A-A8534180DE41}"/>
              </a:ext>
            </a:extLst>
          </p:cNvPr>
          <p:cNvSpPr>
            <a:spLocks noGrp="1"/>
          </p:cNvSpPr>
          <p:nvPr>
            <p:ph sz="quarter" idx="4"/>
          </p:nvPr>
        </p:nvSpPr>
        <p:spPr>
          <a:xfrm>
            <a:off x="5950531" y="2713127"/>
            <a:ext cx="4487136" cy="3121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FFF249A-9D93-4A8E-9284-5AB19AC0AC12}"/>
              </a:ext>
            </a:extLst>
          </p:cNvPr>
          <p:cNvSpPr>
            <a:spLocks noGrp="1"/>
          </p:cNvSpPr>
          <p:nvPr>
            <p:ph type="dt" sz="half" idx="10"/>
          </p:nvPr>
        </p:nvSpPr>
        <p:spPr/>
        <p:txBody>
          <a:bodyPr/>
          <a:lstStyle/>
          <a:p>
            <a:fld id="{42806E7A-BDD3-46A3-BEE2-EB821F9236B4}" type="datetime1">
              <a:rPr lang="en-US" smtClean="0"/>
              <a:t>3/7/22</a:t>
            </a:fld>
            <a:endParaRPr lang="en-US"/>
          </a:p>
        </p:txBody>
      </p:sp>
      <p:sp>
        <p:nvSpPr>
          <p:cNvPr id="8" name="Footer Placeholder 7">
            <a:extLst>
              <a:ext uri="{FF2B5EF4-FFF2-40B4-BE49-F238E27FC236}">
                <a16:creationId xmlns:a16="http://schemas.microsoft.com/office/drawing/2014/main" id="{B5563883-9438-44C9-877E-EC771D1B3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D3CC-D7BA-43BD-973A-B09921FEDEA8}"/>
              </a:ext>
            </a:extLst>
          </p:cNvPr>
          <p:cNvSpPr>
            <a:spLocks noGrp="1"/>
          </p:cNvSpPr>
          <p:nvPr>
            <p:ph type="sldNum" sz="quarter" idx="12"/>
          </p:nvPr>
        </p:nvSpPr>
        <p:spPr/>
        <p:txBody>
          <a:bodyPr/>
          <a:lstStyle/>
          <a:p>
            <a:fld id="{81D2C36F-4504-47C0-B82F-A167342A2754}" type="slidenum">
              <a:rPr lang="en-US" smtClean="0"/>
              <a:t>‹Nº›</a:t>
            </a:fld>
            <a:endParaRPr lang="en-US"/>
          </a:p>
        </p:txBody>
      </p:sp>
      <p:cxnSp>
        <p:nvCxnSpPr>
          <p:cNvPr id="10" name="Straight Connector 9">
            <a:extLst>
              <a:ext uri="{FF2B5EF4-FFF2-40B4-BE49-F238E27FC236}">
                <a16:creationId xmlns:a16="http://schemas.microsoft.com/office/drawing/2014/main" id="{14B03ADF-AEED-49C1-9CF7-7749387E2A4F}"/>
              </a:ext>
            </a:extLst>
          </p:cNvPr>
          <p:cNvCxnSpPr>
            <a:cxnSpLocks/>
          </p:cNvCxnSpPr>
          <p:nvPr/>
        </p:nvCxnSpPr>
        <p:spPr>
          <a:xfrm>
            <a:off x="378503" y="17526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5345CA-2FC8-42B9-85F7-84F77724D011}"/>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8770-E2EE-4C9B-9F89-128DAC6618AF}"/>
              </a:ext>
            </a:extLst>
          </p:cNvPr>
          <p:cNvSpPr>
            <a:spLocks noGrp="1"/>
          </p:cNvSpPr>
          <p:nvPr>
            <p:ph type="title"/>
          </p:nvPr>
        </p:nvSpPr>
        <p:spPr>
          <a:xfrm>
            <a:off x="785116" y="703687"/>
            <a:ext cx="9406190" cy="1722589"/>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91CE391-8E22-4716-8A8B-C39BA61A7726}"/>
              </a:ext>
            </a:extLst>
          </p:cNvPr>
          <p:cNvSpPr>
            <a:spLocks noGrp="1"/>
          </p:cNvSpPr>
          <p:nvPr>
            <p:ph type="dt" sz="half" idx="10"/>
          </p:nvPr>
        </p:nvSpPr>
        <p:spPr/>
        <p:txBody>
          <a:bodyPr/>
          <a:lstStyle/>
          <a:p>
            <a:fld id="{9ED1540C-9440-4E7A-B71A-BEFEE06869E3}" type="datetime1">
              <a:rPr lang="en-US" smtClean="0"/>
              <a:t>3/7/22</a:t>
            </a:fld>
            <a:endParaRPr lang="en-US"/>
          </a:p>
        </p:txBody>
      </p:sp>
      <p:sp>
        <p:nvSpPr>
          <p:cNvPr id="4" name="Footer Placeholder 3">
            <a:extLst>
              <a:ext uri="{FF2B5EF4-FFF2-40B4-BE49-F238E27FC236}">
                <a16:creationId xmlns:a16="http://schemas.microsoft.com/office/drawing/2014/main" id="{1A6C042F-179F-4DBC-80B7-34B89EA27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86EA4-4BE5-4D17-A1DC-196FEA972B8C}"/>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252036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49B6B-2C1C-452D-9F93-BD9A6F2B08D4}"/>
              </a:ext>
            </a:extLst>
          </p:cNvPr>
          <p:cNvSpPr>
            <a:spLocks noGrp="1"/>
          </p:cNvSpPr>
          <p:nvPr>
            <p:ph type="dt" sz="half" idx="10"/>
          </p:nvPr>
        </p:nvSpPr>
        <p:spPr/>
        <p:txBody>
          <a:bodyPr/>
          <a:lstStyle/>
          <a:p>
            <a:fld id="{E0318DDB-88AC-4039-B59C-B05DC4C9C16C}" type="datetime1">
              <a:rPr lang="en-US" smtClean="0"/>
              <a:t>3/7/22</a:t>
            </a:fld>
            <a:endParaRPr lang="en-US"/>
          </a:p>
        </p:txBody>
      </p:sp>
      <p:sp>
        <p:nvSpPr>
          <p:cNvPr id="3" name="Footer Placeholder 2">
            <a:extLst>
              <a:ext uri="{FF2B5EF4-FFF2-40B4-BE49-F238E27FC236}">
                <a16:creationId xmlns:a16="http://schemas.microsoft.com/office/drawing/2014/main" id="{647CA8ED-78AC-4474-8874-E4C424297D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90B764-0B68-4801-ADE7-931059129F2A}"/>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60500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717A-ED7D-43FE-881F-9407FF220457}"/>
              </a:ext>
            </a:extLst>
          </p:cNvPr>
          <p:cNvSpPr>
            <a:spLocks noGrp="1"/>
          </p:cNvSpPr>
          <p:nvPr>
            <p:ph type="title"/>
          </p:nvPr>
        </p:nvSpPr>
        <p:spPr>
          <a:xfrm>
            <a:off x="839788" y="597476"/>
            <a:ext cx="3932237" cy="1693717"/>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36FE954-332E-4D66-AFFD-A15389A769C2}"/>
              </a:ext>
            </a:extLst>
          </p:cNvPr>
          <p:cNvSpPr>
            <a:spLocks noGrp="1"/>
          </p:cNvSpPr>
          <p:nvPr>
            <p:ph idx="1"/>
          </p:nvPr>
        </p:nvSpPr>
        <p:spPr>
          <a:xfrm>
            <a:off x="5183188" y="597475"/>
            <a:ext cx="5140180" cy="526357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9D15CDA-9FC3-4F17-963C-DD9E226ECC28}"/>
              </a:ext>
            </a:extLst>
          </p:cNvPr>
          <p:cNvSpPr>
            <a:spLocks noGrp="1"/>
          </p:cNvSpPr>
          <p:nvPr>
            <p:ph type="body" sz="half" idx="2"/>
          </p:nvPr>
        </p:nvSpPr>
        <p:spPr>
          <a:xfrm>
            <a:off x="839788" y="2291194"/>
            <a:ext cx="3932237" cy="3577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C30BE-8EE8-4A41-B20E-ACEFC980C039}"/>
              </a:ext>
            </a:extLst>
          </p:cNvPr>
          <p:cNvSpPr>
            <a:spLocks noGrp="1"/>
          </p:cNvSpPr>
          <p:nvPr>
            <p:ph type="dt" sz="half" idx="10"/>
          </p:nvPr>
        </p:nvSpPr>
        <p:spPr/>
        <p:txBody>
          <a:bodyPr/>
          <a:lstStyle/>
          <a:p>
            <a:fld id="{E082ABFB-60E7-4BA1-866A-7059F058065B}" type="datetime1">
              <a:rPr lang="en-US" smtClean="0"/>
              <a:t>3/7/22</a:t>
            </a:fld>
            <a:endParaRPr lang="en-US"/>
          </a:p>
        </p:txBody>
      </p:sp>
      <p:sp>
        <p:nvSpPr>
          <p:cNvPr id="6" name="Footer Placeholder 5">
            <a:extLst>
              <a:ext uri="{FF2B5EF4-FFF2-40B4-BE49-F238E27FC236}">
                <a16:creationId xmlns:a16="http://schemas.microsoft.com/office/drawing/2014/main" id="{644B6719-F550-42EF-B377-8E41A46D00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A6636-5EF9-499C-A3A0-3021812D0D06}"/>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298097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8CB-27F1-47CF-B05A-CC0688301831}"/>
              </a:ext>
            </a:extLst>
          </p:cNvPr>
          <p:cNvSpPr>
            <a:spLocks noGrp="1"/>
          </p:cNvSpPr>
          <p:nvPr>
            <p:ph type="title"/>
          </p:nvPr>
        </p:nvSpPr>
        <p:spPr>
          <a:xfrm>
            <a:off x="839788" y="659822"/>
            <a:ext cx="3932237" cy="1652154"/>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89C67EA-3155-4708-9B86-D7B2B54FC2BB}"/>
              </a:ext>
            </a:extLst>
          </p:cNvPr>
          <p:cNvSpPr>
            <a:spLocks noGrp="1"/>
          </p:cNvSpPr>
          <p:nvPr>
            <p:ph type="pic" idx="1"/>
          </p:nvPr>
        </p:nvSpPr>
        <p:spPr>
          <a:xfrm>
            <a:off x="5183188" y="703687"/>
            <a:ext cx="5212917" cy="49690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B434F1-C813-4E9B-98A4-B0B372CE2767}"/>
              </a:ext>
            </a:extLst>
          </p:cNvPr>
          <p:cNvSpPr>
            <a:spLocks noGrp="1"/>
          </p:cNvSpPr>
          <p:nvPr>
            <p:ph type="body" sz="half" idx="2"/>
          </p:nvPr>
        </p:nvSpPr>
        <p:spPr>
          <a:xfrm>
            <a:off x="839788" y="2426277"/>
            <a:ext cx="3932237" cy="32464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2A0B8-75E7-465D-84CB-BC9C3FB2F5CA}"/>
              </a:ext>
            </a:extLst>
          </p:cNvPr>
          <p:cNvSpPr>
            <a:spLocks noGrp="1"/>
          </p:cNvSpPr>
          <p:nvPr>
            <p:ph type="dt" sz="half" idx="10"/>
          </p:nvPr>
        </p:nvSpPr>
        <p:spPr/>
        <p:txBody>
          <a:bodyPr/>
          <a:lstStyle/>
          <a:p>
            <a:fld id="{2694112F-55F4-4776-A323-7418930321C8}" type="datetime1">
              <a:rPr lang="en-US" smtClean="0"/>
              <a:t>3/7/22</a:t>
            </a:fld>
            <a:endParaRPr lang="en-US"/>
          </a:p>
        </p:txBody>
      </p:sp>
      <p:sp>
        <p:nvSpPr>
          <p:cNvPr id="6" name="Footer Placeholder 5">
            <a:extLst>
              <a:ext uri="{FF2B5EF4-FFF2-40B4-BE49-F238E27FC236}">
                <a16:creationId xmlns:a16="http://schemas.microsoft.com/office/drawing/2014/main" id="{1C3879C9-B751-43BD-8B27-FA18290E1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998FB-27B9-46E5-90E3-09B108B0E807}"/>
              </a:ext>
            </a:extLst>
          </p:cNvPr>
          <p:cNvSpPr>
            <a:spLocks noGrp="1"/>
          </p:cNvSpPr>
          <p:nvPr>
            <p:ph type="sldNum" sz="quarter" idx="12"/>
          </p:nvPr>
        </p:nvSpPr>
        <p:spPr/>
        <p:txBody>
          <a:bodyPr/>
          <a:lstStyle/>
          <a:p>
            <a:fld id="{81D2C36F-4504-47C0-B82F-A167342A2754}" type="slidenum">
              <a:rPr lang="en-US" smtClean="0"/>
              <a:t>‹Nº›</a:t>
            </a:fld>
            <a:endParaRPr lang="en-US"/>
          </a:p>
        </p:txBody>
      </p:sp>
    </p:spTree>
    <p:extLst>
      <p:ext uri="{BB962C8B-B14F-4D97-AF65-F5344CB8AC3E}">
        <p14:creationId xmlns:p14="http://schemas.microsoft.com/office/powerpoint/2010/main" val="2602872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A68A5-A7C7-4D91-AB95-6E0B6FFD8743}"/>
              </a:ext>
            </a:extLst>
          </p:cNvPr>
          <p:cNvSpPr/>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1F93EBF-655A-4373-ADBE-9606BFA94B8E}"/>
              </a:ext>
            </a:extLst>
          </p:cNvPr>
          <p:cNvSpPr>
            <a:spLocks noGrp="1"/>
          </p:cNvSpPr>
          <p:nvPr>
            <p:ph type="title"/>
          </p:nvPr>
        </p:nvSpPr>
        <p:spPr>
          <a:xfrm>
            <a:off x="838200" y="525439"/>
            <a:ext cx="9485160" cy="12828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AAF2994-4D2E-43BB-9D9B-117ED94ABDE7}"/>
              </a:ext>
            </a:extLst>
          </p:cNvPr>
          <p:cNvSpPr>
            <a:spLocks noGrp="1"/>
          </p:cNvSpPr>
          <p:nvPr>
            <p:ph type="body" idx="1"/>
          </p:nvPr>
        </p:nvSpPr>
        <p:spPr>
          <a:xfrm>
            <a:off x="838200" y="2091757"/>
            <a:ext cx="9485163" cy="37064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F28926-9DF1-4A3E-8B81-2191D6F75EF9}"/>
              </a:ext>
            </a:extLst>
          </p:cNvPr>
          <p:cNvSpPr>
            <a:spLocks noGrp="1"/>
          </p:cNvSpPr>
          <p:nvPr>
            <p:ph type="dt" sz="half" idx="2"/>
          </p:nvPr>
        </p:nvSpPr>
        <p:spPr>
          <a:xfrm>
            <a:off x="628652" y="6140304"/>
            <a:ext cx="3154896" cy="287075"/>
          </a:xfrm>
          <a:prstGeom prst="rect">
            <a:avLst/>
          </a:prstGeom>
        </p:spPr>
        <p:txBody>
          <a:bodyPr vert="horz" lIns="91440" tIns="45720" rIns="91440" bIns="45720" rtlCol="0" anchor="ctr"/>
          <a:lstStyle>
            <a:lvl1pPr algn="l">
              <a:defRPr sz="1000" cap="all" spc="300" baseline="0">
                <a:solidFill>
                  <a:schemeClr val="accent1"/>
                </a:solidFill>
              </a:defRPr>
            </a:lvl1pPr>
          </a:lstStyle>
          <a:p>
            <a:fld id="{CFBEA57F-793F-4683-BD8A-741FD4B89154}" type="datetime1">
              <a:rPr lang="en-US" smtClean="0"/>
              <a:t>3/7/22</a:t>
            </a:fld>
            <a:endParaRPr lang="en-US" dirty="0"/>
          </a:p>
        </p:txBody>
      </p:sp>
      <p:sp>
        <p:nvSpPr>
          <p:cNvPr id="5" name="Footer Placeholder 4">
            <a:extLst>
              <a:ext uri="{FF2B5EF4-FFF2-40B4-BE49-F238E27FC236}">
                <a16:creationId xmlns:a16="http://schemas.microsoft.com/office/drawing/2014/main" id="{7D01BD4F-CE83-48A3-9683-19CF03C0A586}"/>
              </a:ext>
            </a:extLst>
          </p:cNvPr>
          <p:cNvSpPr>
            <a:spLocks noGrp="1"/>
          </p:cNvSpPr>
          <p:nvPr>
            <p:ph type="ftr" sz="quarter" idx="3"/>
          </p:nvPr>
        </p:nvSpPr>
        <p:spPr>
          <a:xfrm rot="5400000">
            <a:off x="9233562" y="2578525"/>
            <a:ext cx="4114800" cy="365125"/>
          </a:xfrm>
          <a:prstGeom prst="rect">
            <a:avLst/>
          </a:prstGeom>
        </p:spPr>
        <p:txBody>
          <a:bodyPr vert="horz" lIns="91440" tIns="45720" rIns="91440" bIns="45720" rtlCol="0" anchor="ctr"/>
          <a:lstStyle>
            <a:lvl1pPr algn="l">
              <a:defRPr sz="1050" b="1" cap="all" spc="300" baseline="0">
                <a:solidFill>
                  <a:schemeClr val="accent1"/>
                </a:solidFill>
              </a:defRPr>
            </a:lvl1pPr>
          </a:lstStyle>
          <a:p>
            <a:endParaRPr lang="en-US" dirty="0"/>
          </a:p>
        </p:txBody>
      </p:sp>
      <p:sp>
        <p:nvSpPr>
          <p:cNvPr id="6" name="Slide Number Placeholder 5">
            <a:extLst>
              <a:ext uri="{FF2B5EF4-FFF2-40B4-BE49-F238E27FC236}">
                <a16:creationId xmlns:a16="http://schemas.microsoft.com/office/drawing/2014/main" id="{3AB94939-09B3-4A6E-88F8-4D923A56D479}"/>
              </a:ext>
            </a:extLst>
          </p:cNvPr>
          <p:cNvSpPr>
            <a:spLocks noGrp="1"/>
          </p:cNvSpPr>
          <p:nvPr>
            <p:ph type="sldNum" sz="quarter" idx="4"/>
          </p:nvPr>
        </p:nvSpPr>
        <p:spPr>
          <a:xfrm>
            <a:off x="10821701" y="5672706"/>
            <a:ext cx="951908" cy="754673"/>
          </a:xfrm>
          <a:prstGeom prst="rect">
            <a:avLst/>
          </a:prstGeom>
        </p:spPr>
        <p:txBody>
          <a:bodyPr vert="horz" lIns="91440" tIns="45720" rIns="91440" bIns="45720" rtlCol="0" anchor="ctr"/>
          <a:lstStyle>
            <a:lvl1pPr algn="ctr">
              <a:defRPr sz="3600" b="1">
                <a:solidFill>
                  <a:schemeClr val="accent1"/>
                </a:solidFill>
              </a:defRPr>
            </a:lvl1pPr>
          </a:lstStyle>
          <a:p>
            <a:fld id="{81D2C36F-4504-47C0-B82F-A167342A2754}" type="slidenum">
              <a:rPr lang="en-US" smtClean="0"/>
              <a:t>‹Nº›</a:t>
            </a:fld>
            <a:endParaRPr lang="en-US" dirty="0"/>
          </a:p>
        </p:txBody>
      </p:sp>
      <p:sp>
        <p:nvSpPr>
          <p:cNvPr id="15" name="Rectangle 14">
            <a:extLst>
              <a:ext uri="{FF2B5EF4-FFF2-40B4-BE49-F238E27FC236}">
                <a16:creationId xmlns:a16="http://schemas.microsoft.com/office/drawing/2014/main" id="{DA4051E3-92B2-42FC-BB3D-372E4A614439}"/>
              </a:ext>
            </a:extLst>
          </p:cNvPr>
          <p:cNvSpPr/>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C425084-C97A-4C25-AE47-DDECF2DD3ABC}"/>
              </a:ext>
            </a:extLst>
          </p:cNvPr>
          <p:cNvCxnSpPr>
            <a:cxnSpLocks/>
          </p:cNvCxnSpPr>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6A478A1-0B34-4F2B-88FA-CF47551E5DF9}"/>
              </a:ext>
            </a:extLst>
          </p:cNvPr>
          <p:cNvCxnSpPr>
            <a:cxnSpLocks/>
          </p:cNvCxnSpPr>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67991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hdr="0"/>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800" kern="1200">
          <a:solidFill>
            <a:schemeClr val="accent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es.wikipedia.org/wiki/Griegos_capadocio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ki/Gregorio_de_Nisa"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graciasmedallamilagrosa.blogspot.com/2012/05/oracion-de-sanidad-san-gregorio.html"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nvestigart.com/2015/12/01/musica-sagrada-concilio-trento/"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evistas.comillas.edu/index.php/estudioseclesiasticos/issue/view/811"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1580BD-7D80-4957-A58D-916E994AB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2C45B16-36EC-4606-9AE0-6F220A940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paper stripes">
            <a:extLst>
              <a:ext uri="{FF2B5EF4-FFF2-40B4-BE49-F238E27FC236}">
                <a16:creationId xmlns:a16="http://schemas.microsoft.com/office/drawing/2014/main" id="{CEF8BA95-950F-436D-81E0-C8AF009E01FD}"/>
              </a:ext>
            </a:extLst>
          </p:cNvPr>
          <p:cNvPicPr>
            <a:picLocks noChangeAspect="1"/>
          </p:cNvPicPr>
          <p:nvPr/>
        </p:nvPicPr>
        <p:blipFill rotWithShape="1">
          <a:blip r:embed="rId2">
            <a:alphaModFix amt="67000"/>
          </a:blip>
          <a:srcRect t="5850" b="9880"/>
          <a:stretch/>
        </p:blipFill>
        <p:spPr>
          <a:xfrm>
            <a:off x="-1" y="1"/>
            <a:ext cx="12191999" cy="6857999"/>
          </a:xfrm>
          <a:prstGeom prst="rect">
            <a:avLst/>
          </a:prstGeom>
        </p:spPr>
      </p:pic>
      <p:sp>
        <p:nvSpPr>
          <p:cNvPr id="13" name="Rectangle 12">
            <a:extLst>
              <a:ext uri="{FF2B5EF4-FFF2-40B4-BE49-F238E27FC236}">
                <a16:creationId xmlns:a16="http://schemas.microsoft.com/office/drawing/2014/main" id="{CB59DE95-F3B9-4A35-9681-78FA926F0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rgbClr val="FFFFFF"/>
            </a:solidFill>
          </a:ln>
          <a:effectLst>
            <a:outerShdw blurRad="381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4F9D501-8616-D448-A890-630F82A0BE4C}"/>
              </a:ext>
            </a:extLst>
          </p:cNvPr>
          <p:cNvSpPr>
            <a:spLocks noGrp="1"/>
          </p:cNvSpPr>
          <p:nvPr>
            <p:ph type="ctrTitle"/>
          </p:nvPr>
        </p:nvSpPr>
        <p:spPr>
          <a:xfrm>
            <a:off x="838200" y="4818488"/>
            <a:ext cx="9542755" cy="1029418"/>
          </a:xfrm>
        </p:spPr>
        <p:txBody>
          <a:bodyPr anchor="ctr">
            <a:normAutofit/>
          </a:bodyPr>
          <a:lstStyle/>
          <a:p>
            <a:pPr algn="ctr"/>
            <a:r>
              <a:rPr lang="es-MX" sz="4000" dirty="0">
                <a:solidFill>
                  <a:srgbClr val="FFFFFF"/>
                </a:solidFill>
              </a:rPr>
              <a:t>GREGORIO DE NISA 335-385</a:t>
            </a:r>
          </a:p>
        </p:txBody>
      </p:sp>
      <p:sp>
        <p:nvSpPr>
          <p:cNvPr id="3" name="Subtítulo 2">
            <a:extLst>
              <a:ext uri="{FF2B5EF4-FFF2-40B4-BE49-F238E27FC236}">
                <a16:creationId xmlns:a16="http://schemas.microsoft.com/office/drawing/2014/main" id="{6A88EF37-483A-E74F-8C99-89584C5DDD6C}"/>
              </a:ext>
            </a:extLst>
          </p:cNvPr>
          <p:cNvSpPr>
            <a:spLocks noGrp="1"/>
          </p:cNvSpPr>
          <p:nvPr>
            <p:ph type="subTitle" idx="1"/>
          </p:nvPr>
        </p:nvSpPr>
        <p:spPr>
          <a:xfrm>
            <a:off x="836812" y="668142"/>
            <a:ext cx="7331256" cy="1821054"/>
          </a:xfrm>
        </p:spPr>
        <p:txBody>
          <a:bodyPr anchor="t">
            <a:normAutofit/>
          </a:bodyPr>
          <a:lstStyle/>
          <a:p>
            <a:pPr algn="ctr"/>
            <a:r>
              <a:rPr lang="es-MX" sz="4800" dirty="0">
                <a:solidFill>
                  <a:srgbClr val="FFFFFF"/>
                </a:solidFill>
              </a:rPr>
              <a:t>PADRES CAPADOCIOS </a:t>
            </a:r>
          </a:p>
          <a:p>
            <a:pPr algn="ctr"/>
            <a:r>
              <a:rPr lang="es-MX" sz="4800" dirty="0">
                <a:solidFill>
                  <a:srgbClr val="FFFFFF"/>
                </a:solidFill>
              </a:rPr>
              <a:t>S. IV</a:t>
            </a:r>
          </a:p>
        </p:txBody>
      </p:sp>
      <p:cxnSp>
        <p:nvCxnSpPr>
          <p:cNvPr id="15" name="Straight Connector 14">
            <a:extLst>
              <a:ext uri="{FF2B5EF4-FFF2-40B4-BE49-F238E27FC236}">
                <a16:creationId xmlns:a16="http://schemas.microsoft.com/office/drawing/2014/main" id="{5E687E3B-9C6D-4102-8F38-DCB77C49C6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2D5243F-6AFC-4A87-8525-C3B22EFD94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4495800"/>
            <a:ext cx="10375638" cy="0"/>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73C7C39-C73B-4051-B742-C9086B7BE3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rgbClr val="FFFFFF"/>
            </a:solidFill>
          </a:ln>
          <a:effectLst>
            <a:outerShdw blurRad="381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B014F3B5-D86E-0046-8840-476722859EFE}"/>
              </a:ext>
            </a:extLst>
          </p:cNvPr>
          <p:cNvSpPr txBox="1"/>
          <p:nvPr/>
        </p:nvSpPr>
        <p:spPr>
          <a:xfrm>
            <a:off x="11088717" y="633887"/>
            <a:ext cx="367796" cy="5693866"/>
          </a:xfrm>
          <a:prstGeom prst="rect">
            <a:avLst/>
          </a:prstGeom>
          <a:noFill/>
        </p:spPr>
        <p:txBody>
          <a:bodyPr wrap="square" rtlCol="0">
            <a:spAutoFit/>
          </a:bodyPr>
          <a:lstStyle/>
          <a:p>
            <a:r>
              <a:rPr lang="es-MX" sz="2800" dirty="0">
                <a:solidFill>
                  <a:schemeClr val="bg1"/>
                </a:solidFill>
                <a:latin typeface="Algerian" pitchFamily="82" charset="77"/>
              </a:rPr>
              <a:t>P</a:t>
            </a:r>
          </a:p>
          <a:p>
            <a:r>
              <a:rPr lang="es-MX" sz="2800" dirty="0">
                <a:solidFill>
                  <a:schemeClr val="bg1"/>
                </a:solidFill>
                <a:latin typeface="Algerian" pitchFamily="82" charset="77"/>
              </a:rPr>
              <a:t>ATROLOGÍA</a:t>
            </a:r>
          </a:p>
          <a:p>
            <a:r>
              <a:rPr lang="es-MX" sz="2800" dirty="0">
                <a:solidFill>
                  <a:schemeClr val="bg1"/>
                </a:solidFill>
                <a:latin typeface="Algerian" pitchFamily="82" charset="77"/>
              </a:rPr>
              <a:t> II</a:t>
            </a:r>
          </a:p>
        </p:txBody>
      </p:sp>
      <p:pic>
        <p:nvPicPr>
          <p:cNvPr id="7" name="Imagen 6">
            <a:extLst>
              <a:ext uri="{FF2B5EF4-FFF2-40B4-BE49-F238E27FC236}">
                <a16:creationId xmlns:a16="http://schemas.microsoft.com/office/drawing/2014/main" id="{1608163A-EDA8-C14B-BDC1-08B1BA4B247E}"/>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8195795" y="1040136"/>
            <a:ext cx="2525179" cy="3443426"/>
          </a:xfrm>
          <a:prstGeom prst="rect">
            <a:avLst/>
          </a:prstGeom>
        </p:spPr>
      </p:pic>
    </p:spTree>
    <p:extLst>
      <p:ext uri="{BB962C8B-B14F-4D97-AF65-F5344CB8AC3E}">
        <p14:creationId xmlns:p14="http://schemas.microsoft.com/office/powerpoint/2010/main" val="2167333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5BFB926-A628-844A-B918-E04D3C67F83B}"/>
              </a:ext>
            </a:extLst>
          </p:cNvPr>
          <p:cNvSpPr>
            <a:spLocks noGrp="1"/>
          </p:cNvSpPr>
          <p:nvPr>
            <p:ph idx="1"/>
          </p:nvPr>
        </p:nvSpPr>
        <p:spPr>
          <a:xfrm>
            <a:off x="866633" y="2400300"/>
            <a:ext cx="5091904" cy="3272405"/>
          </a:xfrm>
        </p:spPr>
        <p:txBody>
          <a:bodyPr>
            <a:normAutofit/>
          </a:bodyPr>
          <a:lstStyle/>
          <a:p>
            <a:pPr algn="ctr"/>
            <a:r>
              <a:rPr lang="es-MX" sz="4400"/>
              <a:t>Llegó a ser profesor de retórica y contrajo matrimonio.</a:t>
            </a:r>
          </a:p>
        </p:txBody>
      </p:sp>
      <p:pic>
        <p:nvPicPr>
          <p:cNvPr id="8" name="Imagen 7">
            <a:extLst>
              <a:ext uri="{FF2B5EF4-FFF2-40B4-BE49-F238E27FC236}">
                <a16:creationId xmlns:a16="http://schemas.microsoft.com/office/drawing/2014/main" id="{274A2FCE-5F98-A041-A99E-0688F130D32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781800" y="1178664"/>
            <a:ext cx="3581889" cy="4064347"/>
          </a:xfrm>
          <a:prstGeom prst="rect">
            <a:avLst/>
          </a:prstGeom>
        </p:spPr>
      </p:pic>
      <p:sp>
        <p:nvSpPr>
          <p:cNvPr id="4" name="Marcador de fecha 3">
            <a:extLst>
              <a:ext uri="{FF2B5EF4-FFF2-40B4-BE49-F238E27FC236}">
                <a16:creationId xmlns:a16="http://schemas.microsoft.com/office/drawing/2014/main" id="{1E36E74A-8395-1440-B1CA-D2CB34C2F0AE}"/>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3/7/22</a:t>
            </a:fld>
            <a:endParaRPr lang="en-US"/>
          </a:p>
        </p:txBody>
      </p:sp>
      <p:cxnSp>
        <p:nvCxnSpPr>
          <p:cNvPr id="18" name="Straight Connector 17">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Marcador de número de diapositiva 5">
            <a:extLst>
              <a:ext uri="{FF2B5EF4-FFF2-40B4-BE49-F238E27FC236}">
                <a16:creationId xmlns:a16="http://schemas.microsoft.com/office/drawing/2014/main" id="{D96895D2-553D-D94B-B1EA-1ECA35CB229C}"/>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10</a:t>
            </a:fld>
            <a:endParaRPr lang="en-US"/>
          </a:p>
        </p:txBody>
      </p:sp>
      <p:sp>
        <p:nvSpPr>
          <p:cNvPr id="20" name="Rectangle 19">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055BC9DE-F4C7-4F1F-833F-C0E20531FB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8900" y="329704"/>
            <a:ext cx="0" cy="570155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4" y="1905000"/>
            <a:ext cx="607115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uadroTexto 8">
            <a:extLst>
              <a:ext uri="{FF2B5EF4-FFF2-40B4-BE49-F238E27FC236}">
                <a16:creationId xmlns:a16="http://schemas.microsoft.com/office/drawing/2014/main" id="{C7515BB5-DF02-744F-A626-5E6764A7A355}"/>
              </a:ext>
            </a:extLst>
          </p:cNvPr>
          <p:cNvSpPr txBox="1"/>
          <p:nvPr/>
        </p:nvSpPr>
        <p:spPr>
          <a:xfrm>
            <a:off x="8030999" y="5042956"/>
            <a:ext cx="2332690" cy="200055"/>
          </a:xfrm>
          <a:prstGeom prst="rect">
            <a:avLst/>
          </a:prstGeom>
          <a:solidFill>
            <a:srgbClr val="000000"/>
          </a:solidFill>
        </p:spPr>
        <p:txBody>
          <a:bodyPr wrap="none" rtlCol="0">
            <a:spAutoFit/>
          </a:bodyPr>
          <a:lstStyle/>
          <a:p>
            <a:pPr algn="r">
              <a:spcAft>
                <a:spcPts val="600"/>
              </a:spcAft>
            </a:pPr>
            <a:r>
              <a:rPr lang="es-MX" sz="700">
                <a:solidFill>
                  <a:srgbClr val="FFFFFF"/>
                </a:solidFill>
                <a:hlinkClick r:id="rId3" tooltip="http://es.wikipedia.org/wiki/Gregorio_de_Nisa">
                  <a:extLst>
                    <a:ext uri="{A12FA001-AC4F-418D-AE19-62706E023703}">
                      <ahyp:hlinkClr xmlns:ahyp="http://schemas.microsoft.com/office/drawing/2018/hyperlinkcolor" val="tx"/>
                    </a:ext>
                  </a:extLst>
                </a:hlinkClick>
              </a:rPr>
              <a:t>Esta foto</a:t>
            </a:r>
            <a:r>
              <a:rPr lang="es-MX" sz="700">
                <a:solidFill>
                  <a:srgbClr val="FFFFFF"/>
                </a:solidFill>
              </a:rPr>
              <a:t> de Autor desconocido está bajo licencia </a:t>
            </a:r>
            <a:r>
              <a:rPr lang="es-MX"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s-MX" sz="700">
              <a:solidFill>
                <a:srgbClr val="FFFFFF"/>
              </a:solidFill>
            </a:endParaRPr>
          </a:p>
        </p:txBody>
      </p:sp>
    </p:spTree>
    <p:extLst>
      <p:ext uri="{BB962C8B-B14F-4D97-AF65-F5344CB8AC3E}">
        <p14:creationId xmlns:p14="http://schemas.microsoft.com/office/powerpoint/2010/main" val="4187862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A09E39A-DA3F-4BDC-A89A-6545C1DD37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B9BBDDCC-0358-4EDD-9820-287B1D8FD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2B3B5E1-901E-49C0-9F76-B48432DE91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74E0E92-03DB-D944-8B66-00CEB5AA4F4F}"/>
              </a:ext>
            </a:extLst>
          </p:cNvPr>
          <p:cNvSpPr>
            <a:spLocks noGrp="1"/>
          </p:cNvSpPr>
          <p:nvPr>
            <p:ph type="title"/>
          </p:nvPr>
        </p:nvSpPr>
        <p:spPr>
          <a:xfrm>
            <a:off x="866633" y="860615"/>
            <a:ext cx="4981274" cy="3426107"/>
          </a:xfrm>
        </p:spPr>
        <p:txBody>
          <a:bodyPr vert="horz" lIns="91440" tIns="45720" rIns="91440" bIns="45720" rtlCol="0" anchor="t">
            <a:normAutofit/>
          </a:bodyPr>
          <a:lstStyle/>
          <a:p>
            <a:pPr algn="ctr"/>
            <a:r>
              <a:rPr lang="en-US" sz="4800" dirty="0"/>
              <a:t>ACUSADO DE MALVERSAR LOS BIENES DE LA IGLESIA</a:t>
            </a:r>
          </a:p>
        </p:txBody>
      </p:sp>
      <p:sp useBgFill="1">
        <p:nvSpPr>
          <p:cNvPr id="28" name="Rectangle 27">
            <a:extLst>
              <a:ext uri="{FF2B5EF4-FFF2-40B4-BE49-F238E27FC236}">
                <a16:creationId xmlns:a16="http://schemas.microsoft.com/office/drawing/2014/main" id="{DC3155A8-F803-4F5F-A3EF-1D9B498B2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8900" y="334927"/>
            <a:ext cx="4309798" cy="61881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Marcador de contenido 7">
            <a:extLst>
              <a:ext uri="{FF2B5EF4-FFF2-40B4-BE49-F238E27FC236}">
                <a16:creationId xmlns:a16="http://schemas.microsoft.com/office/drawing/2014/main" id="{6BC6C0FE-D08E-6641-A006-BCAAFE3EBF8E}"/>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6881036" y="889414"/>
            <a:ext cx="3430693" cy="5008811"/>
          </a:xfrm>
          <a:prstGeom prst="rect">
            <a:avLst/>
          </a:prstGeom>
        </p:spPr>
      </p:pic>
      <p:sp>
        <p:nvSpPr>
          <p:cNvPr id="5" name="Marcador de pie de página 4">
            <a:extLst>
              <a:ext uri="{FF2B5EF4-FFF2-40B4-BE49-F238E27FC236}">
                <a16:creationId xmlns:a16="http://schemas.microsoft.com/office/drawing/2014/main" id="{DB04DC41-A569-4B48-87D4-7E0DC4DAE4E2}"/>
              </a:ext>
            </a:extLst>
          </p:cNvPr>
          <p:cNvSpPr>
            <a:spLocks noGrp="1"/>
          </p:cNvSpPr>
          <p:nvPr>
            <p:ph type="ftr" sz="quarter" idx="11"/>
          </p:nvPr>
        </p:nvSpPr>
        <p:spPr>
          <a:xfrm rot="5400000">
            <a:off x="9233562" y="2578525"/>
            <a:ext cx="4114800" cy="365125"/>
          </a:xfrm>
        </p:spPr>
        <p:txBody>
          <a:bodyPr vert="horz" lIns="91440" tIns="45720" rIns="91440" bIns="45720" rtlCol="0" anchor="ctr">
            <a:normAutofit/>
          </a:bodyPr>
          <a:lstStyle/>
          <a:p>
            <a:endParaRPr lang="en-US" sz="1050" b="1" kern="1200" cap="all" spc="300" baseline="0">
              <a:solidFill>
                <a:schemeClr val="accent1"/>
              </a:solidFill>
              <a:latin typeface="+mn-lt"/>
              <a:ea typeface="+mn-ea"/>
              <a:cs typeface="+mn-cs"/>
            </a:endParaRPr>
          </a:p>
        </p:txBody>
      </p:sp>
      <p:sp>
        <p:nvSpPr>
          <p:cNvPr id="4" name="Marcador de fecha 3">
            <a:extLst>
              <a:ext uri="{FF2B5EF4-FFF2-40B4-BE49-F238E27FC236}">
                <a16:creationId xmlns:a16="http://schemas.microsoft.com/office/drawing/2014/main" id="{2F4962C7-2926-8B47-ABF2-302B1B6169AC}"/>
              </a:ext>
            </a:extLst>
          </p:cNvPr>
          <p:cNvSpPr>
            <a:spLocks noGrp="1"/>
          </p:cNvSpPr>
          <p:nvPr>
            <p:ph type="dt" sz="half" idx="10"/>
          </p:nvPr>
        </p:nvSpPr>
        <p:spPr>
          <a:xfrm>
            <a:off x="579729" y="6140304"/>
            <a:ext cx="3958153" cy="287075"/>
          </a:xfrm>
        </p:spPr>
        <p:txBody>
          <a:bodyPr vert="horz" lIns="91440" tIns="45720" rIns="91440" bIns="45720" rtlCol="0" anchor="ctr">
            <a:normAutofit/>
          </a:bodyPr>
          <a:lstStyle/>
          <a:p>
            <a:pPr>
              <a:spcAft>
                <a:spcPts val="600"/>
              </a:spcAft>
            </a:pPr>
            <a:fld id="{BE0A88F0-556B-4BB7-8AAB-D63AEB65C662}" type="datetime1">
              <a:rPr lang="en-US" smtClean="0"/>
              <a:pPr>
                <a:spcAft>
                  <a:spcPts val="600"/>
                </a:spcAft>
              </a:pPr>
              <a:t>3/7/22</a:t>
            </a:fld>
            <a:endParaRPr lang="en-US"/>
          </a:p>
        </p:txBody>
      </p:sp>
      <p:sp>
        <p:nvSpPr>
          <p:cNvPr id="6" name="Marcador de número de diapositiva 5">
            <a:extLst>
              <a:ext uri="{FF2B5EF4-FFF2-40B4-BE49-F238E27FC236}">
                <a16:creationId xmlns:a16="http://schemas.microsoft.com/office/drawing/2014/main" id="{34AF010B-5898-A348-B45F-3241102BD5D7}"/>
              </a:ext>
            </a:extLst>
          </p:cNvPr>
          <p:cNvSpPr>
            <a:spLocks noGrp="1"/>
          </p:cNvSpPr>
          <p:nvPr>
            <p:ph type="sldNum" sz="quarter" idx="12"/>
          </p:nvPr>
        </p:nvSpPr>
        <p:spPr>
          <a:xfrm>
            <a:off x="10821701" y="5672706"/>
            <a:ext cx="951908" cy="754673"/>
          </a:xfrm>
        </p:spPr>
        <p:txBody>
          <a:bodyPr vert="horz" lIns="91440" tIns="45720" rIns="91440" bIns="45720" rtlCol="0" anchor="ctr">
            <a:normAutofit/>
          </a:bodyPr>
          <a:lstStyle/>
          <a:p>
            <a:pPr>
              <a:spcAft>
                <a:spcPts val="600"/>
              </a:spcAft>
            </a:pPr>
            <a:fld id="{81D2C36F-4504-47C0-B82F-A167342A2754}" type="slidenum">
              <a:rPr lang="en-US" smtClean="0"/>
              <a:pPr>
                <a:spcAft>
                  <a:spcPts val="600"/>
                </a:spcAft>
              </a:pPr>
              <a:t>11</a:t>
            </a:fld>
            <a:endParaRPr lang="en-US"/>
          </a:p>
        </p:txBody>
      </p:sp>
      <p:sp>
        <p:nvSpPr>
          <p:cNvPr id="30" name="Rectangle 29">
            <a:extLst>
              <a:ext uri="{FF2B5EF4-FFF2-40B4-BE49-F238E27FC236}">
                <a16:creationId xmlns:a16="http://schemas.microsoft.com/office/drawing/2014/main" id="{FBE31AC6-E383-4D2B-9A24-69EEE084D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1666" y="334928"/>
            <a:ext cx="11462589"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2F49F475-10BF-4E7D-9BE8-5329BCAFE2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4495800"/>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21E947D-525D-4D2A-B0C3-E1BFCA6060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6047437"/>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215D2F7-CC29-40CD-9AC4-5D39731FF4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8900" y="334927"/>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DD089E2-CEA3-48C4-9094-610D00D946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682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FDD989F-EB09-444D-A035-5AB121E9F6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C491AA-162B-48F4-800A-DDD463401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59C28DC-C15C-4518-9BFF-1C616FAAB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3701766-FF7C-C343-8E9E-83ACCF809E9A}"/>
              </a:ext>
            </a:extLst>
          </p:cNvPr>
          <p:cNvSpPr>
            <a:spLocks noGrp="1"/>
          </p:cNvSpPr>
          <p:nvPr>
            <p:ph type="title"/>
          </p:nvPr>
        </p:nvSpPr>
        <p:spPr>
          <a:xfrm>
            <a:off x="473790" y="1817931"/>
            <a:ext cx="4326461" cy="4872606"/>
          </a:xfrm>
        </p:spPr>
        <p:txBody>
          <a:bodyPr anchor="t">
            <a:normAutofit/>
          </a:bodyPr>
          <a:lstStyle/>
          <a:p>
            <a:pPr algn="ctr"/>
            <a:r>
              <a:rPr lang="es-MX" sz="6600" b="1" dirty="0"/>
              <a:t>Obispo</a:t>
            </a:r>
            <a:br>
              <a:rPr lang="es-MX" sz="6600" b="1" dirty="0"/>
            </a:br>
            <a:r>
              <a:rPr lang="es-MX" sz="6600" b="1" dirty="0"/>
              <a:t>y </a:t>
            </a:r>
            <a:br>
              <a:rPr lang="es-MX" sz="6600" b="1" dirty="0"/>
            </a:br>
            <a:r>
              <a:rPr lang="es-MX" sz="6600" b="1" dirty="0"/>
              <a:t>arzobispo </a:t>
            </a:r>
          </a:p>
        </p:txBody>
      </p:sp>
      <p:cxnSp>
        <p:nvCxnSpPr>
          <p:cNvPr id="18" name="Straight Connector 17">
            <a:extLst>
              <a:ext uri="{FF2B5EF4-FFF2-40B4-BE49-F238E27FC236}">
                <a16:creationId xmlns:a16="http://schemas.microsoft.com/office/drawing/2014/main" id="{3344AEC7-1D13-4017-A59D-22E452832D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Marcador de pie de página 4">
            <a:extLst>
              <a:ext uri="{FF2B5EF4-FFF2-40B4-BE49-F238E27FC236}">
                <a16:creationId xmlns:a16="http://schemas.microsoft.com/office/drawing/2014/main" id="{F5CF6718-1E0D-FC47-8378-CDDAEC90A6F6}"/>
              </a:ext>
            </a:extLst>
          </p:cNvPr>
          <p:cNvSpPr>
            <a:spLocks noGrp="1"/>
          </p:cNvSpPr>
          <p:nvPr>
            <p:ph type="ftr" sz="quarter" idx="11"/>
          </p:nvPr>
        </p:nvSpPr>
        <p:spPr>
          <a:xfrm rot="5400000">
            <a:off x="9233562" y="2578525"/>
            <a:ext cx="4114800" cy="365125"/>
          </a:xfrm>
        </p:spPr>
        <p:txBody>
          <a:bodyPr>
            <a:normAutofit/>
          </a:bodyPr>
          <a:lstStyle/>
          <a:p>
            <a:endParaRPr lang="en-US"/>
          </a:p>
        </p:txBody>
      </p:sp>
      <p:cxnSp>
        <p:nvCxnSpPr>
          <p:cNvPr id="20" name="Straight Connector 19">
            <a:extLst>
              <a:ext uri="{FF2B5EF4-FFF2-40B4-BE49-F238E27FC236}">
                <a16:creationId xmlns:a16="http://schemas.microsoft.com/office/drawing/2014/main" id="{15390FCB-B181-4E95-8776-928321587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Marcador de fecha 3">
            <a:extLst>
              <a:ext uri="{FF2B5EF4-FFF2-40B4-BE49-F238E27FC236}">
                <a16:creationId xmlns:a16="http://schemas.microsoft.com/office/drawing/2014/main" id="{0A19CD53-B171-B344-A082-7D5F998D72D7}"/>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3/7/22</a:t>
            </a:fld>
            <a:endParaRPr lang="en-US"/>
          </a:p>
        </p:txBody>
      </p:sp>
      <p:sp>
        <p:nvSpPr>
          <p:cNvPr id="6" name="Marcador de número de diapositiva 5">
            <a:extLst>
              <a:ext uri="{FF2B5EF4-FFF2-40B4-BE49-F238E27FC236}">
                <a16:creationId xmlns:a16="http://schemas.microsoft.com/office/drawing/2014/main" id="{5D44D8EF-A50B-D949-81C4-32E8E588A728}"/>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12</a:t>
            </a:fld>
            <a:endParaRPr lang="en-US"/>
          </a:p>
        </p:txBody>
      </p:sp>
      <p:graphicFrame>
        <p:nvGraphicFramePr>
          <p:cNvPr id="8" name="Marcador de contenido 2">
            <a:extLst>
              <a:ext uri="{FF2B5EF4-FFF2-40B4-BE49-F238E27FC236}">
                <a16:creationId xmlns:a16="http://schemas.microsoft.com/office/drawing/2014/main" id="{80A4B7E2-EC0F-46E0-81C1-299466CDB1B4}"/>
              </a:ext>
            </a:extLst>
          </p:cNvPr>
          <p:cNvGraphicFramePr>
            <a:graphicFrameLocks noGrp="1"/>
          </p:cNvGraphicFramePr>
          <p:nvPr>
            <p:ph idx="1"/>
            <p:extLst>
              <p:ext uri="{D42A27DB-BD31-4B8C-83A1-F6EECF244321}">
                <p14:modId xmlns:p14="http://schemas.microsoft.com/office/powerpoint/2010/main" val="711648920"/>
              </p:ext>
            </p:extLst>
          </p:nvPr>
        </p:nvGraphicFramePr>
        <p:xfrm>
          <a:off x="4906296" y="800101"/>
          <a:ext cx="5458491"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419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E917E3-A37B-544A-9984-CD67DD3F55C6}"/>
              </a:ext>
            </a:extLst>
          </p:cNvPr>
          <p:cNvSpPr>
            <a:spLocks noGrp="1"/>
          </p:cNvSpPr>
          <p:nvPr>
            <p:ph type="title"/>
          </p:nvPr>
        </p:nvSpPr>
        <p:spPr>
          <a:xfrm>
            <a:off x="922866" y="3052047"/>
            <a:ext cx="4986867" cy="1241944"/>
          </a:xfrm>
        </p:spPr>
        <p:txBody>
          <a:bodyPr>
            <a:noAutofit/>
          </a:bodyPr>
          <a:lstStyle/>
          <a:p>
            <a:pPr algn="ctr"/>
            <a:r>
              <a:rPr lang="es-MX" sz="5400" dirty="0"/>
              <a:t>Participó en el Concilio de Constantinopla (381 d.C.) junto al nacianceno</a:t>
            </a:r>
          </a:p>
        </p:txBody>
      </p:sp>
      <p:sp>
        <p:nvSpPr>
          <p:cNvPr id="4" name="Marcador de fecha 3">
            <a:extLst>
              <a:ext uri="{FF2B5EF4-FFF2-40B4-BE49-F238E27FC236}">
                <a16:creationId xmlns:a16="http://schemas.microsoft.com/office/drawing/2014/main" id="{C48791BB-8694-0448-871B-CF5D40EE7256}"/>
              </a:ext>
            </a:extLst>
          </p:cNvPr>
          <p:cNvSpPr>
            <a:spLocks noGrp="1"/>
          </p:cNvSpPr>
          <p:nvPr>
            <p:ph type="dt" sz="half" idx="10"/>
          </p:nvPr>
        </p:nvSpPr>
        <p:spPr/>
        <p:txBody>
          <a:bodyPr/>
          <a:lstStyle/>
          <a:p>
            <a:fld id="{BE0A88F0-556B-4BB7-8AAB-D63AEB65C662}" type="datetime1">
              <a:rPr lang="en-US" smtClean="0"/>
              <a:t>3/7/22</a:t>
            </a:fld>
            <a:endParaRPr lang="en-US"/>
          </a:p>
        </p:txBody>
      </p:sp>
      <p:sp>
        <p:nvSpPr>
          <p:cNvPr id="5" name="Marcador de pie de página 4">
            <a:extLst>
              <a:ext uri="{FF2B5EF4-FFF2-40B4-BE49-F238E27FC236}">
                <a16:creationId xmlns:a16="http://schemas.microsoft.com/office/drawing/2014/main" id="{D9A4374B-D8F1-FC4D-A635-63690CF11A1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68658FCC-47D2-7141-B8EC-EBF1CBE79B35}"/>
              </a:ext>
            </a:extLst>
          </p:cNvPr>
          <p:cNvSpPr>
            <a:spLocks noGrp="1"/>
          </p:cNvSpPr>
          <p:nvPr>
            <p:ph type="sldNum" sz="quarter" idx="12"/>
          </p:nvPr>
        </p:nvSpPr>
        <p:spPr/>
        <p:txBody>
          <a:bodyPr/>
          <a:lstStyle/>
          <a:p>
            <a:fld id="{81D2C36F-4504-47C0-B82F-A167342A2754}" type="slidenum">
              <a:rPr lang="en-US" smtClean="0"/>
              <a:t>13</a:t>
            </a:fld>
            <a:endParaRPr lang="en-US"/>
          </a:p>
        </p:txBody>
      </p:sp>
      <p:pic>
        <p:nvPicPr>
          <p:cNvPr id="8" name="Imagen 7">
            <a:extLst>
              <a:ext uri="{FF2B5EF4-FFF2-40B4-BE49-F238E27FC236}">
                <a16:creationId xmlns:a16="http://schemas.microsoft.com/office/drawing/2014/main" id="{E1B21AB0-D5D0-D248-AF7B-236AC447304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30095" y="1235066"/>
            <a:ext cx="5875927" cy="4437640"/>
          </a:xfrm>
          <a:prstGeom prst="rect">
            <a:avLst/>
          </a:prstGeom>
        </p:spPr>
      </p:pic>
    </p:spTree>
    <p:extLst>
      <p:ext uri="{BB962C8B-B14F-4D97-AF65-F5344CB8AC3E}">
        <p14:creationId xmlns:p14="http://schemas.microsoft.com/office/powerpoint/2010/main" val="3080618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A09E39A-DA3F-4BDC-A89A-6545C1DD37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B9BBDDCC-0358-4EDD-9820-287B1D8FD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2B3B5E1-901E-49C0-9F76-B48432DE91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8900" y="0"/>
            <a:ext cx="57531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BE31AC6-E383-4D2B-9A24-69EEE084D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8918" y="334928"/>
            <a:ext cx="4945336"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D0AB940-EAA4-3747-AF25-2C152572660B}"/>
              </a:ext>
            </a:extLst>
          </p:cNvPr>
          <p:cNvSpPr>
            <a:spLocks noGrp="1"/>
          </p:cNvSpPr>
          <p:nvPr>
            <p:ph type="title"/>
          </p:nvPr>
        </p:nvSpPr>
        <p:spPr>
          <a:xfrm>
            <a:off x="7189694" y="810562"/>
            <a:ext cx="3299009" cy="3899661"/>
          </a:xfrm>
        </p:spPr>
        <p:txBody>
          <a:bodyPr vert="horz" lIns="91440" tIns="45720" rIns="91440" bIns="45720" rtlCol="0" anchor="t">
            <a:normAutofit/>
          </a:bodyPr>
          <a:lstStyle/>
          <a:p>
            <a:pPr algn="ctr"/>
            <a:r>
              <a:rPr lang="en-US" dirty="0"/>
              <a:t>OBRAS</a:t>
            </a:r>
          </a:p>
        </p:txBody>
      </p:sp>
      <p:pic>
        <p:nvPicPr>
          <p:cNvPr id="8" name="Marcador de contenido 7">
            <a:extLst>
              <a:ext uri="{FF2B5EF4-FFF2-40B4-BE49-F238E27FC236}">
                <a16:creationId xmlns:a16="http://schemas.microsoft.com/office/drawing/2014/main" id="{13503E8D-14C0-9749-B2A0-25544CDCB82C}"/>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1081372" y="602673"/>
            <a:ext cx="4282062" cy="5709417"/>
          </a:xfrm>
          <a:prstGeom prst="rect">
            <a:avLst/>
          </a:prstGeom>
        </p:spPr>
      </p:pic>
      <p:cxnSp>
        <p:nvCxnSpPr>
          <p:cNvPr id="29" name="Straight Connector 28">
            <a:extLst>
              <a:ext uri="{FF2B5EF4-FFF2-40B4-BE49-F238E27FC236}">
                <a16:creationId xmlns:a16="http://schemas.microsoft.com/office/drawing/2014/main" id="{2DD089E2-CEA3-48C4-9094-610D00D946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Marcador de pie de página 4">
            <a:extLst>
              <a:ext uri="{FF2B5EF4-FFF2-40B4-BE49-F238E27FC236}">
                <a16:creationId xmlns:a16="http://schemas.microsoft.com/office/drawing/2014/main" id="{AF934373-62E9-5041-82FD-409E06ED6089}"/>
              </a:ext>
            </a:extLst>
          </p:cNvPr>
          <p:cNvSpPr>
            <a:spLocks noGrp="1"/>
          </p:cNvSpPr>
          <p:nvPr>
            <p:ph type="ftr" sz="quarter" idx="11"/>
          </p:nvPr>
        </p:nvSpPr>
        <p:spPr>
          <a:xfrm rot="5400000">
            <a:off x="9233562" y="2578525"/>
            <a:ext cx="4114800" cy="365125"/>
          </a:xfrm>
        </p:spPr>
        <p:txBody>
          <a:bodyPr vert="horz" lIns="91440" tIns="45720" rIns="91440" bIns="45720" rtlCol="0" anchor="ctr">
            <a:normAutofit/>
          </a:bodyPr>
          <a:lstStyle/>
          <a:p>
            <a:endParaRPr lang="en-US" sz="1050" b="1" kern="1200" cap="all" spc="300" baseline="0">
              <a:solidFill>
                <a:schemeClr val="accent1"/>
              </a:solidFill>
              <a:latin typeface="+mn-lt"/>
              <a:ea typeface="+mn-ea"/>
              <a:cs typeface="+mn-cs"/>
            </a:endParaRPr>
          </a:p>
        </p:txBody>
      </p:sp>
      <p:cxnSp>
        <p:nvCxnSpPr>
          <p:cNvPr id="31" name="Straight Connector 30">
            <a:extLst>
              <a:ext uri="{FF2B5EF4-FFF2-40B4-BE49-F238E27FC236}">
                <a16:creationId xmlns:a16="http://schemas.microsoft.com/office/drawing/2014/main" id="{2F49F475-10BF-4E7D-9BE8-5329BCAFE2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78918" y="4992010"/>
            <a:ext cx="386978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1E947D-525D-4D2A-B0C3-E1BFCA6060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78918" y="6047437"/>
            <a:ext cx="386978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Marcador de fecha 3">
            <a:extLst>
              <a:ext uri="{FF2B5EF4-FFF2-40B4-BE49-F238E27FC236}">
                <a16:creationId xmlns:a16="http://schemas.microsoft.com/office/drawing/2014/main" id="{FCBE0B88-00AE-094F-A87B-7FD496DA3F1F}"/>
              </a:ext>
            </a:extLst>
          </p:cNvPr>
          <p:cNvSpPr>
            <a:spLocks noGrp="1"/>
          </p:cNvSpPr>
          <p:nvPr>
            <p:ph type="dt" sz="half" idx="10"/>
          </p:nvPr>
        </p:nvSpPr>
        <p:spPr>
          <a:xfrm>
            <a:off x="7102550" y="6140304"/>
            <a:ext cx="2848274" cy="287075"/>
          </a:xfrm>
        </p:spPr>
        <p:txBody>
          <a:bodyPr vert="horz" lIns="91440" tIns="45720" rIns="91440" bIns="45720" rtlCol="0" anchor="ctr">
            <a:normAutofit/>
          </a:bodyPr>
          <a:lstStyle/>
          <a:p>
            <a:pPr>
              <a:spcAft>
                <a:spcPts val="600"/>
              </a:spcAft>
            </a:pPr>
            <a:fld id="{BE0A88F0-556B-4BB7-8AAB-D63AEB65C662}" type="datetime1">
              <a:rPr lang="en-US" smtClean="0"/>
              <a:pPr>
                <a:spcAft>
                  <a:spcPts val="600"/>
                </a:spcAft>
              </a:pPr>
              <a:t>3/7/22</a:t>
            </a:fld>
            <a:endParaRPr lang="en-US"/>
          </a:p>
        </p:txBody>
      </p:sp>
      <p:sp>
        <p:nvSpPr>
          <p:cNvPr id="6" name="Marcador de número de diapositiva 5">
            <a:extLst>
              <a:ext uri="{FF2B5EF4-FFF2-40B4-BE49-F238E27FC236}">
                <a16:creationId xmlns:a16="http://schemas.microsoft.com/office/drawing/2014/main" id="{7F7C75F2-09A2-B94C-8A0D-651FF786F4B6}"/>
              </a:ext>
            </a:extLst>
          </p:cNvPr>
          <p:cNvSpPr>
            <a:spLocks noGrp="1"/>
          </p:cNvSpPr>
          <p:nvPr>
            <p:ph type="sldNum" sz="quarter" idx="12"/>
          </p:nvPr>
        </p:nvSpPr>
        <p:spPr>
          <a:xfrm>
            <a:off x="10821701" y="5672706"/>
            <a:ext cx="951908" cy="754673"/>
          </a:xfrm>
        </p:spPr>
        <p:txBody>
          <a:bodyPr vert="horz" lIns="91440" tIns="45720" rIns="91440" bIns="45720" rtlCol="0" anchor="ctr">
            <a:normAutofit/>
          </a:bodyPr>
          <a:lstStyle/>
          <a:p>
            <a:pPr>
              <a:spcAft>
                <a:spcPts val="600"/>
              </a:spcAft>
            </a:pPr>
            <a:fld id="{81D2C36F-4504-47C0-B82F-A167342A2754}" type="slidenum">
              <a:rPr lang="en-US" smtClean="0"/>
              <a:pPr>
                <a:spcAft>
                  <a:spcPts val="600"/>
                </a:spcAft>
              </a:pPr>
              <a:t>14</a:t>
            </a:fld>
            <a:endParaRPr lang="en-US"/>
          </a:p>
        </p:txBody>
      </p:sp>
    </p:spTree>
    <p:extLst>
      <p:ext uri="{BB962C8B-B14F-4D97-AF65-F5344CB8AC3E}">
        <p14:creationId xmlns:p14="http://schemas.microsoft.com/office/powerpoint/2010/main" val="282913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6A4EFB-C87A-D145-B091-4B49FA95EC4D}"/>
              </a:ext>
            </a:extLst>
          </p:cNvPr>
          <p:cNvSpPr>
            <a:spLocks noGrp="1"/>
          </p:cNvSpPr>
          <p:nvPr>
            <p:ph type="title"/>
          </p:nvPr>
        </p:nvSpPr>
        <p:spPr/>
        <p:txBody>
          <a:bodyPr/>
          <a:lstStyle/>
          <a:p>
            <a:r>
              <a:rPr lang="es-MX" dirty="0"/>
              <a:t>DE OPIFICIO HOMINIS (</a:t>
            </a:r>
          </a:p>
        </p:txBody>
      </p:sp>
      <p:sp>
        <p:nvSpPr>
          <p:cNvPr id="3" name="Marcador de contenido 2">
            <a:extLst>
              <a:ext uri="{FF2B5EF4-FFF2-40B4-BE49-F238E27FC236}">
                <a16:creationId xmlns:a16="http://schemas.microsoft.com/office/drawing/2014/main" id="{5F0AC4CE-C92D-194D-8813-50FB8D7D35F0}"/>
              </a:ext>
            </a:extLst>
          </p:cNvPr>
          <p:cNvSpPr>
            <a:spLocks noGrp="1"/>
          </p:cNvSpPr>
          <p:nvPr>
            <p:ph idx="1"/>
          </p:nvPr>
        </p:nvSpPr>
        <p:spPr/>
        <p:txBody>
          <a:bodyPr/>
          <a:lstStyle/>
          <a:p>
            <a:r>
              <a:rPr lang="es-MX" dirty="0"/>
              <a:t>EXAMERON </a:t>
            </a:r>
          </a:p>
        </p:txBody>
      </p:sp>
      <p:sp>
        <p:nvSpPr>
          <p:cNvPr id="4" name="Marcador de fecha 3">
            <a:extLst>
              <a:ext uri="{FF2B5EF4-FFF2-40B4-BE49-F238E27FC236}">
                <a16:creationId xmlns:a16="http://schemas.microsoft.com/office/drawing/2014/main" id="{75C6AE94-1D63-7343-9D42-7911CACCE475}"/>
              </a:ext>
            </a:extLst>
          </p:cNvPr>
          <p:cNvSpPr>
            <a:spLocks noGrp="1"/>
          </p:cNvSpPr>
          <p:nvPr>
            <p:ph type="dt" sz="half" idx="10"/>
          </p:nvPr>
        </p:nvSpPr>
        <p:spPr/>
        <p:txBody>
          <a:bodyPr/>
          <a:lstStyle/>
          <a:p>
            <a:fld id="{BE0A88F0-556B-4BB7-8AAB-D63AEB65C662}" type="datetime1">
              <a:rPr lang="en-US" smtClean="0"/>
              <a:t>3/7/22</a:t>
            </a:fld>
            <a:endParaRPr lang="en-US"/>
          </a:p>
        </p:txBody>
      </p:sp>
      <p:sp>
        <p:nvSpPr>
          <p:cNvPr id="5" name="Marcador de pie de página 4">
            <a:extLst>
              <a:ext uri="{FF2B5EF4-FFF2-40B4-BE49-F238E27FC236}">
                <a16:creationId xmlns:a16="http://schemas.microsoft.com/office/drawing/2014/main" id="{6C69373C-2FC3-464F-A479-B6017DE06578}"/>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9EBE87E6-DDDE-AA43-A4C8-F1EF75E1C03C}"/>
              </a:ext>
            </a:extLst>
          </p:cNvPr>
          <p:cNvSpPr>
            <a:spLocks noGrp="1"/>
          </p:cNvSpPr>
          <p:nvPr>
            <p:ph type="sldNum" sz="quarter" idx="12"/>
          </p:nvPr>
        </p:nvSpPr>
        <p:spPr/>
        <p:txBody>
          <a:bodyPr/>
          <a:lstStyle/>
          <a:p>
            <a:fld id="{81D2C36F-4504-47C0-B82F-A167342A2754}" type="slidenum">
              <a:rPr lang="en-US" smtClean="0"/>
              <a:t>15</a:t>
            </a:fld>
            <a:endParaRPr lang="en-US"/>
          </a:p>
        </p:txBody>
      </p:sp>
    </p:spTree>
    <p:extLst>
      <p:ext uri="{BB962C8B-B14F-4D97-AF65-F5344CB8AC3E}">
        <p14:creationId xmlns:p14="http://schemas.microsoft.com/office/powerpoint/2010/main" val="289351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F99CBD-9869-094D-B61C-7FB0E0B0B74F}"/>
              </a:ext>
            </a:extLst>
          </p:cNvPr>
          <p:cNvSpPr>
            <a:spLocks noGrp="1"/>
          </p:cNvSpPr>
          <p:nvPr>
            <p:ph type="title"/>
          </p:nvPr>
        </p:nvSpPr>
        <p:spPr/>
        <p:txBody>
          <a:bodyPr/>
          <a:lstStyle/>
          <a:p>
            <a:pPr algn="ctr"/>
            <a:r>
              <a:rPr lang="es-MX" dirty="0"/>
              <a:t>LA GRAN CATEQUESIS</a:t>
            </a:r>
          </a:p>
        </p:txBody>
      </p:sp>
      <p:sp>
        <p:nvSpPr>
          <p:cNvPr id="3" name="Marcador de contenido 2">
            <a:extLst>
              <a:ext uri="{FF2B5EF4-FFF2-40B4-BE49-F238E27FC236}">
                <a16:creationId xmlns:a16="http://schemas.microsoft.com/office/drawing/2014/main" id="{746597AC-130B-C047-9712-858B13D88D76}"/>
              </a:ext>
            </a:extLst>
          </p:cNvPr>
          <p:cNvSpPr>
            <a:spLocks noGrp="1"/>
          </p:cNvSpPr>
          <p:nvPr>
            <p:ph idx="1"/>
          </p:nvPr>
        </p:nvSpPr>
        <p:spPr/>
        <p:txBody>
          <a:bodyPr/>
          <a:lstStyle/>
          <a:p>
            <a:endParaRPr lang="es-MX"/>
          </a:p>
        </p:txBody>
      </p:sp>
      <p:sp>
        <p:nvSpPr>
          <p:cNvPr id="4" name="Marcador de fecha 3">
            <a:extLst>
              <a:ext uri="{FF2B5EF4-FFF2-40B4-BE49-F238E27FC236}">
                <a16:creationId xmlns:a16="http://schemas.microsoft.com/office/drawing/2014/main" id="{3CDC4839-1AA0-524C-9737-5CFFF65552DE}"/>
              </a:ext>
            </a:extLst>
          </p:cNvPr>
          <p:cNvSpPr>
            <a:spLocks noGrp="1"/>
          </p:cNvSpPr>
          <p:nvPr>
            <p:ph type="dt" sz="half" idx="10"/>
          </p:nvPr>
        </p:nvSpPr>
        <p:spPr/>
        <p:txBody>
          <a:bodyPr/>
          <a:lstStyle/>
          <a:p>
            <a:fld id="{BE0A88F0-556B-4BB7-8AAB-D63AEB65C662}" type="datetime1">
              <a:rPr lang="en-US" smtClean="0"/>
              <a:t>3/7/22</a:t>
            </a:fld>
            <a:endParaRPr lang="en-US"/>
          </a:p>
        </p:txBody>
      </p:sp>
      <p:sp>
        <p:nvSpPr>
          <p:cNvPr id="5" name="Marcador de pie de página 4">
            <a:extLst>
              <a:ext uri="{FF2B5EF4-FFF2-40B4-BE49-F238E27FC236}">
                <a16:creationId xmlns:a16="http://schemas.microsoft.com/office/drawing/2014/main" id="{2E2D4138-FB43-7944-A55F-131FDA43156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4DD84023-19CF-DB44-A7DD-7569E7C12934}"/>
              </a:ext>
            </a:extLst>
          </p:cNvPr>
          <p:cNvSpPr>
            <a:spLocks noGrp="1"/>
          </p:cNvSpPr>
          <p:nvPr>
            <p:ph type="sldNum" sz="quarter" idx="12"/>
          </p:nvPr>
        </p:nvSpPr>
        <p:spPr/>
        <p:txBody>
          <a:bodyPr/>
          <a:lstStyle/>
          <a:p>
            <a:fld id="{81D2C36F-4504-47C0-B82F-A167342A2754}" type="slidenum">
              <a:rPr lang="en-US" smtClean="0"/>
              <a:t>16</a:t>
            </a:fld>
            <a:endParaRPr lang="en-US"/>
          </a:p>
        </p:txBody>
      </p:sp>
    </p:spTree>
    <p:extLst>
      <p:ext uri="{BB962C8B-B14F-4D97-AF65-F5344CB8AC3E}">
        <p14:creationId xmlns:p14="http://schemas.microsoft.com/office/powerpoint/2010/main" val="523809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9F5C88-7EDA-A746-BE70-DA709B4D0832}"/>
              </a:ext>
            </a:extLst>
          </p:cNvPr>
          <p:cNvSpPr>
            <a:spLocks noGrp="1"/>
          </p:cNvSpPr>
          <p:nvPr>
            <p:ph type="title"/>
          </p:nvPr>
        </p:nvSpPr>
        <p:spPr/>
        <p:txBody>
          <a:bodyPr/>
          <a:lstStyle/>
          <a:p>
            <a:r>
              <a:rPr lang="es-MX" dirty="0"/>
              <a:t>LA VIDA DE MOISÉS</a:t>
            </a:r>
          </a:p>
        </p:txBody>
      </p:sp>
      <p:sp>
        <p:nvSpPr>
          <p:cNvPr id="3" name="Marcador de contenido 2">
            <a:extLst>
              <a:ext uri="{FF2B5EF4-FFF2-40B4-BE49-F238E27FC236}">
                <a16:creationId xmlns:a16="http://schemas.microsoft.com/office/drawing/2014/main" id="{A5D2253B-B9D0-F743-BAF2-07EA002C096F}"/>
              </a:ext>
            </a:extLst>
          </p:cNvPr>
          <p:cNvSpPr>
            <a:spLocks noGrp="1"/>
          </p:cNvSpPr>
          <p:nvPr>
            <p:ph idx="1"/>
          </p:nvPr>
        </p:nvSpPr>
        <p:spPr/>
        <p:txBody>
          <a:bodyPr/>
          <a:lstStyle/>
          <a:p>
            <a:endParaRPr lang="es-MX"/>
          </a:p>
        </p:txBody>
      </p:sp>
      <p:sp>
        <p:nvSpPr>
          <p:cNvPr id="4" name="Marcador de fecha 3">
            <a:extLst>
              <a:ext uri="{FF2B5EF4-FFF2-40B4-BE49-F238E27FC236}">
                <a16:creationId xmlns:a16="http://schemas.microsoft.com/office/drawing/2014/main" id="{5D44E9CA-45FF-FD4B-AFEE-D80FD6ABDA70}"/>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5" name="Marcador de pie de página 4">
            <a:extLst>
              <a:ext uri="{FF2B5EF4-FFF2-40B4-BE49-F238E27FC236}">
                <a16:creationId xmlns:a16="http://schemas.microsoft.com/office/drawing/2014/main" id="{F5C8C784-595A-7641-A10D-60FBF560F023}"/>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6EFDED0B-EA1F-2947-9ACD-B066ABA0351C}"/>
              </a:ext>
            </a:extLst>
          </p:cNvPr>
          <p:cNvSpPr>
            <a:spLocks noGrp="1"/>
          </p:cNvSpPr>
          <p:nvPr>
            <p:ph type="sldNum" sz="quarter" idx="12"/>
          </p:nvPr>
        </p:nvSpPr>
        <p:spPr/>
        <p:txBody>
          <a:bodyPr/>
          <a:lstStyle/>
          <a:p>
            <a:fld id="{81D2C36F-4504-47C0-B82F-A167342A2754}" type="slidenum">
              <a:rPr lang="en-US" smtClean="0"/>
              <a:t>17</a:t>
            </a:fld>
            <a:endParaRPr lang="en-US"/>
          </a:p>
        </p:txBody>
      </p:sp>
    </p:spTree>
    <p:extLst>
      <p:ext uri="{BB962C8B-B14F-4D97-AF65-F5344CB8AC3E}">
        <p14:creationId xmlns:p14="http://schemas.microsoft.com/office/powerpoint/2010/main" val="1339729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0C8B38-CCC9-2C44-9FA5-CF24EAB8CEFD}"/>
              </a:ext>
            </a:extLst>
          </p:cNvPr>
          <p:cNvSpPr>
            <a:spLocks noGrp="1"/>
          </p:cNvSpPr>
          <p:nvPr>
            <p:ph type="title"/>
          </p:nvPr>
        </p:nvSpPr>
        <p:spPr/>
        <p:txBody>
          <a:bodyPr/>
          <a:lstStyle/>
          <a:p>
            <a:endParaRPr lang="es-MX" dirty="0"/>
          </a:p>
        </p:txBody>
      </p:sp>
      <p:sp>
        <p:nvSpPr>
          <p:cNvPr id="3" name="Marcador de contenido 2">
            <a:extLst>
              <a:ext uri="{FF2B5EF4-FFF2-40B4-BE49-F238E27FC236}">
                <a16:creationId xmlns:a16="http://schemas.microsoft.com/office/drawing/2014/main" id="{E108B463-B910-5E41-AEFB-DDB943711ABF}"/>
              </a:ext>
            </a:extLst>
          </p:cNvPr>
          <p:cNvSpPr>
            <a:spLocks noGrp="1"/>
          </p:cNvSpPr>
          <p:nvPr>
            <p:ph idx="1"/>
          </p:nvPr>
        </p:nvSpPr>
        <p:spPr/>
        <p:txBody>
          <a:bodyPr/>
          <a:lstStyle/>
          <a:p>
            <a:endParaRPr lang="es-MX"/>
          </a:p>
        </p:txBody>
      </p:sp>
      <p:sp>
        <p:nvSpPr>
          <p:cNvPr id="4" name="Marcador de fecha 3">
            <a:extLst>
              <a:ext uri="{FF2B5EF4-FFF2-40B4-BE49-F238E27FC236}">
                <a16:creationId xmlns:a16="http://schemas.microsoft.com/office/drawing/2014/main" id="{CEEA06F0-9098-7D48-9DEC-8F324AB77445}"/>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5" name="Marcador de pie de página 4">
            <a:extLst>
              <a:ext uri="{FF2B5EF4-FFF2-40B4-BE49-F238E27FC236}">
                <a16:creationId xmlns:a16="http://schemas.microsoft.com/office/drawing/2014/main" id="{51F8DA52-318B-F74E-AD44-DFC3065093B7}"/>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2901B83D-8B10-2545-9F55-6154D2632A6E}"/>
              </a:ext>
            </a:extLst>
          </p:cNvPr>
          <p:cNvSpPr>
            <a:spLocks noGrp="1"/>
          </p:cNvSpPr>
          <p:nvPr>
            <p:ph type="sldNum" sz="quarter" idx="12"/>
          </p:nvPr>
        </p:nvSpPr>
        <p:spPr/>
        <p:txBody>
          <a:bodyPr/>
          <a:lstStyle/>
          <a:p>
            <a:fld id="{81D2C36F-4504-47C0-B82F-A167342A2754}" type="slidenum">
              <a:rPr lang="en-US" smtClean="0"/>
              <a:t>18</a:t>
            </a:fld>
            <a:endParaRPr lang="en-US"/>
          </a:p>
        </p:txBody>
      </p:sp>
    </p:spTree>
    <p:extLst>
      <p:ext uri="{BB962C8B-B14F-4D97-AF65-F5344CB8AC3E}">
        <p14:creationId xmlns:p14="http://schemas.microsoft.com/office/powerpoint/2010/main" val="1291734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A09E39A-DA3F-4BDC-A89A-6545C1DD37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B9BBDDCC-0358-4EDD-9820-287B1D8FD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2B3B5E1-901E-49C0-9F76-B48432DE91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E911CFE-999B-8441-A8DC-A6EDD02B2FA3}"/>
              </a:ext>
            </a:extLst>
          </p:cNvPr>
          <p:cNvSpPr>
            <a:spLocks noGrp="1"/>
          </p:cNvSpPr>
          <p:nvPr>
            <p:ph type="title"/>
          </p:nvPr>
        </p:nvSpPr>
        <p:spPr>
          <a:xfrm>
            <a:off x="824206" y="1886303"/>
            <a:ext cx="4981274" cy="3426107"/>
          </a:xfrm>
        </p:spPr>
        <p:txBody>
          <a:bodyPr vert="horz" lIns="91440" tIns="45720" rIns="91440" bIns="45720" rtlCol="0" anchor="t">
            <a:normAutofit/>
          </a:bodyPr>
          <a:lstStyle/>
          <a:p>
            <a:pPr algn="ctr"/>
            <a:r>
              <a:rPr lang="en-US" sz="4800"/>
              <a:t>EL AMIGO DE DIOS </a:t>
            </a:r>
            <a:br>
              <a:rPr lang="en-US" sz="4800"/>
            </a:br>
            <a:r>
              <a:rPr lang="en-US" sz="4800"/>
              <a:t>(LA VIDA DE MOISÉS)</a:t>
            </a:r>
          </a:p>
        </p:txBody>
      </p:sp>
      <p:sp useBgFill="1">
        <p:nvSpPr>
          <p:cNvPr id="27" name="Rectangle 26">
            <a:extLst>
              <a:ext uri="{FF2B5EF4-FFF2-40B4-BE49-F238E27FC236}">
                <a16:creationId xmlns:a16="http://schemas.microsoft.com/office/drawing/2014/main" id="{DC3155A8-F803-4F5F-A3EF-1D9B498B2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8900" y="334927"/>
            <a:ext cx="4309798" cy="61881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Prayer Candle">
            <a:extLst>
              <a:ext uri="{FF2B5EF4-FFF2-40B4-BE49-F238E27FC236}">
                <a16:creationId xmlns:a16="http://schemas.microsoft.com/office/drawing/2014/main" id="{CD8AAE6A-7593-4B7A-BEE7-2037A0362C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1036" y="1678473"/>
            <a:ext cx="3430693" cy="3430693"/>
          </a:xfrm>
          <a:prstGeom prst="rect">
            <a:avLst/>
          </a:prstGeom>
        </p:spPr>
      </p:pic>
      <p:sp>
        <p:nvSpPr>
          <p:cNvPr id="4" name="Marcador de fecha 3">
            <a:extLst>
              <a:ext uri="{FF2B5EF4-FFF2-40B4-BE49-F238E27FC236}">
                <a16:creationId xmlns:a16="http://schemas.microsoft.com/office/drawing/2014/main" id="{0C9A8284-39DC-C642-B365-4C95E162E76C}"/>
              </a:ext>
            </a:extLst>
          </p:cNvPr>
          <p:cNvSpPr>
            <a:spLocks noGrp="1"/>
          </p:cNvSpPr>
          <p:nvPr>
            <p:ph type="dt" sz="half" idx="10"/>
          </p:nvPr>
        </p:nvSpPr>
        <p:spPr>
          <a:xfrm>
            <a:off x="579729" y="6140304"/>
            <a:ext cx="3958153" cy="287075"/>
          </a:xfrm>
        </p:spPr>
        <p:txBody>
          <a:bodyPr vert="horz" lIns="91440" tIns="45720" rIns="91440" bIns="45720" rtlCol="0" anchor="ctr">
            <a:normAutofit/>
          </a:bodyPr>
          <a:lstStyle/>
          <a:p>
            <a:pPr>
              <a:spcAft>
                <a:spcPts val="600"/>
              </a:spcAft>
            </a:pPr>
            <a:fld id="{BE0A88F0-556B-4BB7-8AAB-D63AEB65C662}" type="datetime1">
              <a:rPr lang="en-US" smtClean="0"/>
              <a:pPr>
                <a:spcAft>
                  <a:spcPts val="600"/>
                </a:spcAft>
              </a:pPr>
              <a:t>3/8/22</a:t>
            </a:fld>
            <a:endParaRPr lang="en-US"/>
          </a:p>
        </p:txBody>
      </p:sp>
      <p:sp>
        <p:nvSpPr>
          <p:cNvPr id="6" name="Marcador de número de diapositiva 5">
            <a:extLst>
              <a:ext uri="{FF2B5EF4-FFF2-40B4-BE49-F238E27FC236}">
                <a16:creationId xmlns:a16="http://schemas.microsoft.com/office/drawing/2014/main" id="{27C22FB0-1DF4-DF48-99ED-80094436B852}"/>
              </a:ext>
            </a:extLst>
          </p:cNvPr>
          <p:cNvSpPr>
            <a:spLocks noGrp="1"/>
          </p:cNvSpPr>
          <p:nvPr>
            <p:ph type="sldNum" sz="quarter" idx="12"/>
          </p:nvPr>
        </p:nvSpPr>
        <p:spPr>
          <a:xfrm>
            <a:off x="10821701" y="5672706"/>
            <a:ext cx="951908" cy="754673"/>
          </a:xfrm>
        </p:spPr>
        <p:txBody>
          <a:bodyPr vert="horz" lIns="91440" tIns="45720" rIns="91440" bIns="45720" rtlCol="0" anchor="ctr">
            <a:normAutofit/>
          </a:bodyPr>
          <a:lstStyle/>
          <a:p>
            <a:pPr>
              <a:spcAft>
                <a:spcPts val="600"/>
              </a:spcAft>
            </a:pPr>
            <a:fld id="{81D2C36F-4504-47C0-B82F-A167342A2754}" type="slidenum">
              <a:rPr lang="en-US" smtClean="0"/>
              <a:pPr>
                <a:spcAft>
                  <a:spcPts val="600"/>
                </a:spcAft>
              </a:pPr>
              <a:t>2</a:t>
            </a:fld>
            <a:endParaRPr lang="en-US"/>
          </a:p>
        </p:txBody>
      </p:sp>
      <p:sp>
        <p:nvSpPr>
          <p:cNvPr id="29" name="Rectangle 28">
            <a:extLst>
              <a:ext uri="{FF2B5EF4-FFF2-40B4-BE49-F238E27FC236}">
                <a16:creationId xmlns:a16="http://schemas.microsoft.com/office/drawing/2014/main" id="{FBE31AC6-E383-4D2B-9A24-69EEE084D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1666" y="334928"/>
            <a:ext cx="11462589"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2F49F475-10BF-4E7D-9BE8-5329BCAFE2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4495800"/>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1E947D-525D-4D2A-B0C3-E1BFCA6060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6047437"/>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215D2F7-CC29-40CD-9AC4-5D39731FF4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8900" y="334927"/>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DD089E2-CEA3-48C4-9094-610D00D946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24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FDD989F-EB09-444D-A035-5AB121E9F6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C491AA-162B-48F4-800A-DDD463401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59C28DC-C15C-4518-9BFF-1C616FAAB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5077868-C737-974D-848C-54DCDCF4168B}"/>
              </a:ext>
            </a:extLst>
          </p:cNvPr>
          <p:cNvSpPr>
            <a:spLocks noGrp="1"/>
          </p:cNvSpPr>
          <p:nvPr>
            <p:ph type="title"/>
          </p:nvPr>
        </p:nvSpPr>
        <p:spPr>
          <a:xfrm>
            <a:off x="628652" y="2753511"/>
            <a:ext cx="4068098" cy="875343"/>
          </a:xfrm>
        </p:spPr>
        <p:txBody>
          <a:bodyPr anchor="t">
            <a:normAutofit/>
          </a:bodyPr>
          <a:lstStyle/>
          <a:p>
            <a:r>
              <a:rPr lang="es-MX" dirty="0"/>
              <a:t>CONTENIDO</a:t>
            </a:r>
          </a:p>
        </p:txBody>
      </p:sp>
      <p:cxnSp>
        <p:nvCxnSpPr>
          <p:cNvPr id="18" name="Straight Connector 17">
            <a:extLst>
              <a:ext uri="{FF2B5EF4-FFF2-40B4-BE49-F238E27FC236}">
                <a16:creationId xmlns:a16="http://schemas.microsoft.com/office/drawing/2014/main" id="{3344AEC7-1D13-4017-A59D-22E452832D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Marcador de pie de página 4">
            <a:extLst>
              <a:ext uri="{FF2B5EF4-FFF2-40B4-BE49-F238E27FC236}">
                <a16:creationId xmlns:a16="http://schemas.microsoft.com/office/drawing/2014/main" id="{1372BBEB-9D2A-DC46-9F1B-F1AB006F8570}"/>
              </a:ext>
            </a:extLst>
          </p:cNvPr>
          <p:cNvSpPr>
            <a:spLocks noGrp="1"/>
          </p:cNvSpPr>
          <p:nvPr>
            <p:ph type="ftr" sz="quarter" idx="11"/>
          </p:nvPr>
        </p:nvSpPr>
        <p:spPr>
          <a:xfrm rot="5400000">
            <a:off x="9233562" y="2578525"/>
            <a:ext cx="4114800" cy="365125"/>
          </a:xfrm>
        </p:spPr>
        <p:txBody>
          <a:bodyPr>
            <a:normAutofit/>
          </a:bodyPr>
          <a:lstStyle/>
          <a:p>
            <a:endParaRPr lang="en-US"/>
          </a:p>
        </p:txBody>
      </p:sp>
      <p:cxnSp>
        <p:nvCxnSpPr>
          <p:cNvPr id="20" name="Straight Connector 19">
            <a:extLst>
              <a:ext uri="{FF2B5EF4-FFF2-40B4-BE49-F238E27FC236}">
                <a16:creationId xmlns:a16="http://schemas.microsoft.com/office/drawing/2014/main" id="{15390FCB-B181-4E95-8776-928321587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Marcador de fecha 3">
            <a:extLst>
              <a:ext uri="{FF2B5EF4-FFF2-40B4-BE49-F238E27FC236}">
                <a16:creationId xmlns:a16="http://schemas.microsoft.com/office/drawing/2014/main" id="{CACA9EFD-DA6F-B44E-81B1-6AC80EDDF423}"/>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3/8/22</a:t>
            </a:fld>
            <a:endParaRPr lang="en-US"/>
          </a:p>
        </p:txBody>
      </p:sp>
      <p:sp>
        <p:nvSpPr>
          <p:cNvPr id="6" name="Marcador de número de diapositiva 5">
            <a:extLst>
              <a:ext uri="{FF2B5EF4-FFF2-40B4-BE49-F238E27FC236}">
                <a16:creationId xmlns:a16="http://schemas.microsoft.com/office/drawing/2014/main" id="{94E19E15-DB81-D84B-B112-42079F35E2BB}"/>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3</a:t>
            </a:fld>
            <a:endParaRPr lang="en-US"/>
          </a:p>
        </p:txBody>
      </p:sp>
      <p:graphicFrame>
        <p:nvGraphicFramePr>
          <p:cNvPr id="8" name="Marcador de contenido 2">
            <a:extLst>
              <a:ext uri="{FF2B5EF4-FFF2-40B4-BE49-F238E27FC236}">
                <a16:creationId xmlns:a16="http://schemas.microsoft.com/office/drawing/2014/main" id="{AA4EF528-C35C-4B91-AA36-6BD0AEC56455}"/>
              </a:ext>
            </a:extLst>
          </p:cNvPr>
          <p:cNvGraphicFramePr>
            <a:graphicFrameLocks noGrp="1"/>
          </p:cNvGraphicFramePr>
          <p:nvPr>
            <p:ph idx="1"/>
            <p:extLst>
              <p:ext uri="{D42A27DB-BD31-4B8C-83A1-F6EECF244321}">
                <p14:modId xmlns:p14="http://schemas.microsoft.com/office/powerpoint/2010/main" val="3971671908"/>
              </p:ext>
            </p:extLst>
          </p:nvPr>
        </p:nvGraphicFramePr>
        <p:xfrm>
          <a:off x="4906296" y="575735"/>
          <a:ext cx="6867310" cy="5177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49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E2921-9E1E-9D4E-B32C-CD34F59AB3DD}"/>
              </a:ext>
            </a:extLst>
          </p:cNvPr>
          <p:cNvSpPr>
            <a:spLocks noGrp="1"/>
          </p:cNvSpPr>
          <p:nvPr>
            <p:ph type="title"/>
          </p:nvPr>
        </p:nvSpPr>
        <p:spPr>
          <a:xfrm>
            <a:off x="838199" y="415023"/>
            <a:ext cx="9527275" cy="1241944"/>
          </a:xfrm>
        </p:spPr>
        <p:txBody>
          <a:bodyPr/>
          <a:lstStyle/>
          <a:p>
            <a:pPr algn="ctr"/>
            <a:r>
              <a:rPr lang="es-MX" dirty="0"/>
              <a:t>CONTEXTO GENERAL</a:t>
            </a:r>
          </a:p>
        </p:txBody>
      </p:sp>
      <p:sp>
        <p:nvSpPr>
          <p:cNvPr id="3" name="Marcador de contenido 2">
            <a:extLst>
              <a:ext uri="{FF2B5EF4-FFF2-40B4-BE49-F238E27FC236}">
                <a16:creationId xmlns:a16="http://schemas.microsoft.com/office/drawing/2014/main" id="{B56F3641-B190-E543-8DA4-507A164BF842}"/>
              </a:ext>
            </a:extLst>
          </p:cNvPr>
          <p:cNvSpPr>
            <a:spLocks noGrp="1"/>
          </p:cNvSpPr>
          <p:nvPr>
            <p:ph idx="1"/>
          </p:nvPr>
        </p:nvSpPr>
        <p:spPr>
          <a:xfrm>
            <a:off x="838199" y="2108595"/>
            <a:ext cx="9527275" cy="4031709"/>
          </a:xfrm>
        </p:spPr>
        <p:txBody>
          <a:bodyPr>
            <a:normAutofit/>
          </a:bodyPr>
          <a:lstStyle/>
          <a:p>
            <a:r>
              <a:rPr lang="es-MX" dirty="0"/>
              <a:t>EL ESTALLIDO HISTÓRICO Y TEOLÓGICO EXPRESA LA GRAN VITALIDAD DE LA IGLESIA EN EL S. IV: CONCILIOS, SISTEMATIZACIONES, APOLOGÍAS, FÓRMULAS DOGMÁTICAS. </a:t>
            </a:r>
          </a:p>
          <a:p>
            <a:r>
              <a:rPr lang="es-MX" dirty="0"/>
              <a:t>DE LA TOLERANCIA A LA ACEPTACIÓN TOTAL.: LA INTERVENCIÓN DEL EMPERADOR EN ASUNTOS DE LA IGLESIA. </a:t>
            </a:r>
          </a:p>
          <a:p>
            <a:r>
              <a:rPr lang="es-MX" dirty="0"/>
              <a:t>SE ENFRENTABA A NUEVOS RETOS: MASIFICACIÓN DEL CRISTIANISMO, RELAJACIÓN DE LAS VIRTUDES PERSONALES, SER CRISTIANO ERA REQUISITO PARA CARGOS PÚBLICOS, APARICIÓN DE LAS  NUEVAS HEREJÍAS, </a:t>
            </a:r>
          </a:p>
          <a:p>
            <a:r>
              <a:rPr lang="es-MX" dirty="0"/>
              <a:t>LA CREATIVIDAD FUE LA RESPUESTA  QUE SE NECESITABA PARA CREAR ARMONÍA ENTRE LA FE Y LA CULTURA</a:t>
            </a:r>
          </a:p>
        </p:txBody>
      </p:sp>
      <p:sp>
        <p:nvSpPr>
          <p:cNvPr id="4" name="Marcador de fecha 3">
            <a:extLst>
              <a:ext uri="{FF2B5EF4-FFF2-40B4-BE49-F238E27FC236}">
                <a16:creationId xmlns:a16="http://schemas.microsoft.com/office/drawing/2014/main" id="{597D4316-6CE8-2A44-9800-8CEE594810C7}"/>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5" name="Marcador de pie de página 4">
            <a:extLst>
              <a:ext uri="{FF2B5EF4-FFF2-40B4-BE49-F238E27FC236}">
                <a16:creationId xmlns:a16="http://schemas.microsoft.com/office/drawing/2014/main" id="{EB662DC3-D1EA-9C47-91EF-5E3767E19E39}"/>
              </a:ext>
            </a:extLst>
          </p:cNvPr>
          <p:cNvSpPr>
            <a:spLocks noGrp="1"/>
          </p:cNvSpPr>
          <p:nvPr>
            <p:ph type="ftr" sz="quarter" idx="11"/>
          </p:nvPr>
        </p:nvSpPr>
        <p:spPr>
          <a:xfrm>
            <a:off x="2640974" y="1411500"/>
            <a:ext cx="5921724" cy="490933"/>
          </a:xfrm>
        </p:spPr>
        <p:txBody>
          <a:bodyPr/>
          <a:lstStyle/>
          <a:p>
            <a:pPr algn="ctr"/>
            <a:r>
              <a:rPr lang="es-MX" sz="1800" dirty="0">
                <a:latin typeface="Comic Sans MS" panose="030F0902030302020204" pitchFamily="66" charset="0"/>
              </a:rPr>
              <a:t>LA CAPADOCIA DEL S. IV</a:t>
            </a:r>
            <a:endParaRPr lang="en-US" sz="1800" dirty="0">
              <a:latin typeface="Comic Sans MS" panose="030F0902030302020204" pitchFamily="66" charset="0"/>
            </a:endParaRPr>
          </a:p>
        </p:txBody>
      </p:sp>
      <p:sp>
        <p:nvSpPr>
          <p:cNvPr id="6" name="Marcador de número de diapositiva 5">
            <a:extLst>
              <a:ext uri="{FF2B5EF4-FFF2-40B4-BE49-F238E27FC236}">
                <a16:creationId xmlns:a16="http://schemas.microsoft.com/office/drawing/2014/main" id="{7DFE514F-A81C-6A43-8771-BE3830A591B3}"/>
              </a:ext>
            </a:extLst>
          </p:cNvPr>
          <p:cNvSpPr>
            <a:spLocks noGrp="1"/>
          </p:cNvSpPr>
          <p:nvPr>
            <p:ph type="sldNum" sz="quarter" idx="12"/>
          </p:nvPr>
        </p:nvSpPr>
        <p:spPr/>
        <p:txBody>
          <a:bodyPr/>
          <a:lstStyle/>
          <a:p>
            <a:fld id="{81D2C36F-4504-47C0-B82F-A167342A2754}" type="slidenum">
              <a:rPr lang="en-US" smtClean="0"/>
              <a:t>4</a:t>
            </a:fld>
            <a:endParaRPr lang="en-US"/>
          </a:p>
        </p:txBody>
      </p:sp>
    </p:spTree>
    <p:extLst>
      <p:ext uri="{BB962C8B-B14F-4D97-AF65-F5344CB8AC3E}">
        <p14:creationId xmlns:p14="http://schemas.microsoft.com/office/powerpoint/2010/main" val="1903638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078EC-BF88-7D42-85F3-8AF9FF1E9923}"/>
              </a:ext>
            </a:extLst>
          </p:cNvPr>
          <p:cNvSpPr>
            <a:spLocks noGrp="1"/>
          </p:cNvSpPr>
          <p:nvPr>
            <p:ph type="title"/>
          </p:nvPr>
        </p:nvSpPr>
        <p:spPr/>
        <p:txBody>
          <a:bodyPr>
            <a:normAutofit fontScale="90000"/>
          </a:bodyPr>
          <a:lstStyle/>
          <a:p>
            <a:pPr algn="ctr"/>
            <a:r>
              <a:rPr lang="es-MX" dirty="0"/>
              <a:t>LAS ESCUELAS DE INTERPRETACIÓN DE LA SS EE</a:t>
            </a:r>
          </a:p>
        </p:txBody>
      </p:sp>
      <p:sp>
        <p:nvSpPr>
          <p:cNvPr id="3" name="Marcador de contenido 2">
            <a:extLst>
              <a:ext uri="{FF2B5EF4-FFF2-40B4-BE49-F238E27FC236}">
                <a16:creationId xmlns:a16="http://schemas.microsoft.com/office/drawing/2014/main" id="{EB882167-B4D8-4545-8149-6069AFC5A2D8}"/>
              </a:ext>
            </a:extLst>
          </p:cNvPr>
          <p:cNvSpPr>
            <a:spLocks noGrp="1"/>
          </p:cNvSpPr>
          <p:nvPr>
            <p:ph idx="1"/>
          </p:nvPr>
        </p:nvSpPr>
        <p:spPr/>
        <p:txBody>
          <a:bodyPr/>
          <a:lstStyle/>
          <a:p>
            <a:r>
              <a:rPr lang="es-MX" dirty="0"/>
              <a:t>SE RECURRE A LA SS EE PARA FUNDAMENTAR PROPUETAS TEOLÓGICAS. </a:t>
            </a:r>
          </a:p>
          <a:p>
            <a:r>
              <a:rPr lang="es-MX" dirty="0"/>
              <a:t>SE BUSCA MEDIANTE LA EXÉGESIS UNA INTERPRETACIÓN CORRECTA DEL TEXTO BÍBLICO. </a:t>
            </a:r>
          </a:p>
          <a:p>
            <a:r>
              <a:rPr lang="es-MX" dirty="0"/>
              <a:t>SURGIERON DOS ESCUELAS DE EXEGÉTICAS: ALEJANDRÍA Y ANTIOQUÍA.</a:t>
            </a:r>
          </a:p>
          <a:p>
            <a:r>
              <a:rPr lang="es-MX" dirty="0"/>
              <a:t>LAS EXPLICACIONES ALEGÓRICAS DE LOS ALEJANDRINOS SIRVIERON PARA FUNDAMENTAR UNA VIDA CRISTIANA ASCÉTICA LO CUAL LLEVÓ AL RIGORISMO TANTO EN LA VIDA DEL CREYENTE COMO EN LA COMPRENSIÓN DE LOS MISTERIOS DE LA DIVINIDAD. </a:t>
            </a:r>
          </a:p>
          <a:p>
            <a:r>
              <a:rPr lang="es-MX" dirty="0"/>
              <a:t>LA EXPLICACIÓN HISTÓRICO/LITERAL DE LOS ANTIOQUENOS AYUDÓ A ESCLARECER ALGUNOS ERRORES QUE SE HABÍAN DADO EN LA INTERPRETACIÓN DE LA SS EE. </a:t>
            </a:r>
          </a:p>
        </p:txBody>
      </p:sp>
      <p:sp>
        <p:nvSpPr>
          <p:cNvPr id="4" name="Marcador de fecha 3">
            <a:extLst>
              <a:ext uri="{FF2B5EF4-FFF2-40B4-BE49-F238E27FC236}">
                <a16:creationId xmlns:a16="http://schemas.microsoft.com/office/drawing/2014/main" id="{FFB72430-CCE8-3444-BD88-6DB599AD2C78}"/>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6" name="Marcador de número de diapositiva 5">
            <a:extLst>
              <a:ext uri="{FF2B5EF4-FFF2-40B4-BE49-F238E27FC236}">
                <a16:creationId xmlns:a16="http://schemas.microsoft.com/office/drawing/2014/main" id="{9E6BA66A-7B84-AD47-BF02-22EF54D1CA28}"/>
              </a:ext>
            </a:extLst>
          </p:cNvPr>
          <p:cNvSpPr>
            <a:spLocks noGrp="1"/>
          </p:cNvSpPr>
          <p:nvPr>
            <p:ph type="sldNum" sz="quarter" idx="12"/>
          </p:nvPr>
        </p:nvSpPr>
        <p:spPr/>
        <p:txBody>
          <a:bodyPr/>
          <a:lstStyle/>
          <a:p>
            <a:fld id="{81D2C36F-4504-47C0-B82F-A167342A2754}" type="slidenum">
              <a:rPr lang="en-US" smtClean="0"/>
              <a:t>5</a:t>
            </a:fld>
            <a:endParaRPr lang="en-US"/>
          </a:p>
        </p:txBody>
      </p:sp>
    </p:spTree>
    <p:extLst>
      <p:ext uri="{BB962C8B-B14F-4D97-AF65-F5344CB8AC3E}">
        <p14:creationId xmlns:p14="http://schemas.microsoft.com/office/powerpoint/2010/main" val="3480308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0212FD-6E9C-A442-842D-EB267D1F0A33}"/>
              </a:ext>
            </a:extLst>
          </p:cNvPr>
          <p:cNvSpPr>
            <a:spLocks noGrp="1"/>
          </p:cNvSpPr>
          <p:nvPr>
            <p:ph type="title"/>
          </p:nvPr>
        </p:nvSpPr>
        <p:spPr/>
        <p:txBody>
          <a:bodyPr/>
          <a:lstStyle/>
          <a:p>
            <a:pPr algn="ctr"/>
            <a:r>
              <a:rPr lang="es-MX" dirty="0"/>
              <a:t>LAS NUEVAS FORMAS DE VIDA DENTRO DE LA IGLESIA</a:t>
            </a:r>
          </a:p>
        </p:txBody>
      </p:sp>
      <p:sp>
        <p:nvSpPr>
          <p:cNvPr id="3" name="Marcador de contenido 2">
            <a:extLst>
              <a:ext uri="{FF2B5EF4-FFF2-40B4-BE49-F238E27FC236}">
                <a16:creationId xmlns:a16="http://schemas.microsoft.com/office/drawing/2014/main" id="{457A61B5-1DA7-4547-8430-93C8C4E6237B}"/>
              </a:ext>
            </a:extLst>
          </p:cNvPr>
          <p:cNvSpPr>
            <a:spLocks noGrp="1"/>
          </p:cNvSpPr>
          <p:nvPr>
            <p:ph idx="1"/>
          </p:nvPr>
        </p:nvSpPr>
        <p:spPr/>
        <p:txBody>
          <a:bodyPr>
            <a:normAutofit/>
          </a:bodyPr>
          <a:lstStyle/>
          <a:p>
            <a:pPr algn="ctr"/>
            <a:r>
              <a:rPr lang="es-MX" sz="3200" dirty="0"/>
              <a:t>NUEVA BÚSQUEDA DE LA VIVENCIA RADICAL DEL SEGUIMIENTO DE CRISTO. </a:t>
            </a:r>
          </a:p>
          <a:p>
            <a:pPr algn="ctr"/>
            <a:r>
              <a:rPr lang="es-MX" sz="3200" dirty="0"/>
              <a:t>SURGEN MOVIMIENTOS PARA LA VIDA ESPIRITUAL: EL MONACATO EGIPCIO QUE LOS CAPADOCIOS SE ENCARGARÁN DE DIFUNDIR EN ORIENTE</a:t>
            </a:r>
          </a:p>
        </p:txBody>
      </p:sp>
      <p:sp>
        <p:nvSpPr>
          <p:cNvPr id="4" name="Marcador de fecha 3">
            <a:extLst>
              <a:ext uri="{FF2B5EF4-FFF2-40B4-BE49-F238E27FC236}">
                <a16:creationId xmlns:a16="http://schemas.microsoft.com/office/drawing/2014/main" id="{02688BE7-BEEB-514E-9405-4A1DE5FEF3E7}"/>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6" name="Marcador de número de diapositiva 5">
            <a:extLst>
              <a:ext uri="{FF2B5EF4-FFF2-40B4-BE49-F238E27FC236}">
                <a16:creationId xmlns:a16="http://schemas.microsoft.com/office/drawing/2014/main" id="{68F3EBA6-CF57-344A-B12A-DB25A0CCE134}"/>
              </a:ext>
            </a:extLst>
          </p:cNvPr>
          <p:cNvSpPr>
            <a:spLocks noGrp="1"/>
          </p:cNvSpPr>
          <p:nvPr>
            <p:ph type="sldNum" sz="quarter" idx="12"/>
          </p:nvPr>
        </p:nvSpPr>
        <p:spPr/>
        <p:txBody>
          <a:bodyPr/>
          <a:lstStyle/>
          <a:p>
            <a:fld id="{81D2C36F-4504-47C0-B82F-A167342A2754}" type="slidenum">
              <a:rPr lang="en-US" smtClean="0"/>
              <a:t>6</a:t>
            </a:fld>
            <a:endParaRPr lang="en-US"/>
          </a:p>
        </p:txBody>
      </p:sp>
    </p:spTree>
    <p:extLst>
      <p:ext uri="{BB962C8B-B14F-4D97-AF65-F5344CB8AC3E}">
        <p14:creationId xmlns:p14="http://schemas.microsoft.com/office/powerpoint/2010/main" val="132569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A09E39A-DA3F-4BDC-A89A-6545C1DD37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B9BBDDCC-0358-4EDD-9820-287B1D8FD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2B3B5E1-901E-49C0-9F76-B48432DE91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6CAD0B9-188A-4244-9E8D-2E2F3F49E681}"/>
              </a:ext>
            </a:extLst>
          </p:cNvPr>
          <p:cNvSpPr>
            <a:spLocks noGrp="1"/>
          </p:cNvSpPr>
          <p:nvPr>
            <p:ph type="title"/>
          </p:nvPr>
        </p:nvSpPr>
        <p:spPr>
          <a:xfrm>
            <a:off x="866633" y="860615"/>
            <a:ext cx="4981274" cy="3426107"/>
          </a:xfrm>
        </p:spPr>
        <p:txBody>
          <a:bodyPr vert="horz" lIns="91440" tIns="45720" rIns="91440" bIns="45720" rtlCol="0" anchor="t">
            <a:normAutofit/>
          </a:bodyPr>
          <a:lstStyle/>
          <a:p>
            <a:r>
              <a:rPr lang="en-US" sz="4800"/>
              <a:t>CONTEXTO PERSONAL</a:t>
            </a:r>
          </a:p>
        </p:txBody>
      </p:sp>
      <p:sp useBgFill="1">
        <p:nvSpPr>
          <p:cNvPr id="27" name="Rectangle 26">
            <a:extLst>
              <a:ext uri="{FF2B5EF4-FFF2-40B4-BE49-F238E27FC236}">
                <a16:creationId xmlns:a16="http://schemas.microsoft.com/office/drawing/2014/main" id="{DC3155A8-F803-4F5F-A3EF-1D9B498B2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8900" y="334927"/>
            <a:ext cx="4309798" cy="61881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Incorporación">
            <a:extLst>
              <a:ext uri="{FF2B5EF4-FFF2-40B4-BE49-F238E27FC236}">
                <a16:creationId xmlns:a16="http://schemas.microsoft.com/office/drawing/2014/main" id="{6AD80674-5765-402D-8D92-F646197EDD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1036" y="1678473"/>
            <a:ext cx="3430693" cy="3430693"/>
          </a:xfrm>
          <a:prstGeom prst="rect">
            <a:avLst/>
          </a:prstGeom>
        </p:spPr>
      </p:pic>
      <p:sp>
        <p:nvSpPr>
          <p:cNvPr id="5" name="Marcador de pie de página 4">
            <a:extLst>
              <a:ext uri="{FF2B5EF4-FFF2-40B4-BE49-F238E27FC236}">
                <a16:creationId xmlns:a16="http://schemas.microsoft.com/office/drawing/2014/main" id="{B7B9202D-9EF8-554E-8497-857635495710}"/>
              </a:ext>
            </a:extLst>
          </p:cNvPr>
          <p:cNvSpPr>
            <a:spLocks noGrp="1"/>
          </p:cNvSpPr>
          <p:nvPr>
            <p:ph type="ftr" sz="quarter" idx="11"/>
          </p:nvPr>
        </p:nvSpPr>
        <p:spPr>
          <a:xfrm rot="5400000">
            <a:off x="9233562" y="2578525"/>
            <a:ext cx="4114800" cy="365125"/>
          </a:xfrm>
        </p:spPr>
        <p:txBody>
          <a:bodyPr vert="horz" lIns="91440" tIns="45720" rIns="91440" bIns="45720" rtlCol="0" anchor="ctr">
            <a:normAutofit/>
          </a:bodyPr>
          <a:lstStyle/>
          <a:p>
            <a:endParaRPr lang="en-US" sz="1050" b="1" kern="1200" cap="all" spc="300" baseline="0">
              <a:solidFill>
                <a:schemeClr val="accent1"/>
              </a:solidFill>
              <a:latin typeface="+mn-lt"/>
              <a:ea typeface="+mn-ea"/>
              <a:cs typeface="+mn-cs"/>
            </a:endParaRPr>
          </a:p>
        </p:txBody>
      </p:sp>
      <p:sp>
        <p:nvSpPr>
          <p:cNvPr id="4" name="Marcador de fecha 3">
            <a:extLst>
              <a:ext uri="{FF2B5EF4-FFF2-40B4-BE49-F238E27FC236}">
                <a16:creationId xmlns:a16="http://schemas.microsoft.com/office/drawing/2014/main" id="{7799621C-B3B1-344D-9C96-56AA6592E4C5}"/>
              </a:ext>
            </a:extLst>
          </p:cNvPr>
          <p:cNvSpPr>
            <a:spLocks noGrp="1"/>
          </p:cNvSpPr>
          <p:nvPr>
            <p:ph type="dt" sz="half" idx="10"/>
          </p:nvPr>
        </p:nvSpPr>
        <p:spPr>
          <a:xfrm>
            <a:off x="579729" y="6140304"/>
            <a:ext cx="3958153" cy="287075"/>
          </a:xfrm>
        </p:spPr>
        <p:txBody>
          <a:bodyPr vert="horz" lIns="91440" tIns="45720" rIns="91440" bIns="45720" rtlCol="0" anchor="ctr">
            <a:normAutofit/>
          </a:bodyPr>
          <a:lstStyle/>
          <a:p>
            <a:pPr>
              <a:spcAft>
                <a:spcPts val="600"/>
              </a:spcAft>
            </a:pPr>
            <a:fld id="{BE0A88F0-556B-4BB7-8AAB-D63AEB65C662}" type="datetime1">
              <a:rPr lang="en-US" smtClean="0"/>
              <a:pPr>
                <a:spcAft>
                  <a:spcPts val="600"/>
                </a:spcAft>
              </a:pPr>
              <a:t>3/8/22</a:t>
            </a:fld>
            <a:endParaRPr lang="en-US"/>
          </a:p>
        </p:txBody>
      </p:sp>
      <p:sp>
        <p:nvSpPr>
          <p:cNvPr id="6" name="Marcador de número de diapositiva 5">
            <a:extLst>
              <a:ext uri="{FF2B5EF4-FFF2-40B4-BE49-F238E27FC236}">
                <a16:creationId xmlns:a16="http://schemas.microsoft.com/office/drawing/2014/main" id="{8E23155E-D65F-D846-8CED-7A9983BE5A8E}"/>
              </a:ext>
            </a:extLst>
          </p:cNvPr>
          <p:cNvSpPr>
            <a:spLocks noGrp="1"/>
          </p:cNvSpPr>
          <p:nvPr>
            <p:ph type="sldNum" sz="quarter" idx="12"/>
          </p:nvPr>
        </p:nvSpPr>
        <p:spPr>
          <a:xfrm>
            <a:off x="10821701" y="5672706"/>
            <a:ext cx="951908" cy="754673"/>
          </a:xfrm>
        </p:spPr>
        <p:txBody>
          <a:bodyPr vert="horz" lIns="91440" tIns="45720" rIns="91440" bIns="45720" rtlCol="0" anchor="ctr">
            <a:normAutofit/>
          </a:bodyPr>
          <a:lstStyle/>
          <a:p>
            <a:pPr>
              <a:spcAft>
                <a:spcPts val="600"/>
              </a:spcAft>
            </a:pPr>
            <a:fld id="{81D2C36F-4504-47C0-B82F-A167342A2754}" type="slidenum">
              <a:rPr lang="en-US" smtClean="0"/>
              <a:pPr>
                <a:spcAft>
                  <a:spcPts val="600"/>
                </a:spcAft>
              </a:pPr>
              <a:t>7</a:t>
            </a:fld>
            <a:endParaRPr lang="en-US"/>
          </a:p>
        </p:txBody>
      </p:sp>
      <p:sp>
        <p:nvSpPr>
          <p:cNvPr id="29" name="Rectangle 28">
            <a:extLst>
              <a:ext uri="{FF2B5EF4-FFF2-40B4-BE49-F238E27FC236}">
                <a16:creationId xmlns:a16="http://schemas.microsoft.com/office/drawing/2014/main" id="{FBE31AC6-E383-4D2B-9A24-69EEE084D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1666" y="334928"/>
            <a:ext cx="11462589"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2F49F475-10BF-4E7D-9BE8-5329BCAFE2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4495800"/>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21E947D-525D-4D2A-B0C3-E1BFCA6060F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1666" y="6047437"/>
            <a:ext cx="607723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215D2F7-CC29-40CD-9AC4-5D39731FF4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8900" y="334927"/>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DD089E2-CEA3-48C4-9094-610D00D946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1014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32542E-3B01-EE44-A103-2893E19A0A56}"/>
              </a:ext>
            </a:extLst>
          </p:cNvPr>
          <p:cNvSpPr>
            <a:spLocks noGrp="1"/>
          </p:cNvSpPr>
          <p:nvPr>
            <p:ph idx="1"/>
          </p:nvPr>
        </p:nvSpPr>
        <p:spPr/>
        <p:txBody>
          <a:bodyPr/>
          <a:lstStyle/>
          <a:p>
            <a:r>
              <a:rPr lang="es-MX" dirty="0"/>
              <a:t>NACE EN LA REGIÓN DE CESAREA DE CAPADOCIA EN EL PONTO ENTRE LOS 331 Ó  335 (JEAN DANIELOU)</a:t>
            </a:r>
          </a:p>
          <a:p>
            <a:r>
              <a:rPr lang="es-MX" dirty="0"/>
              <a:t>PROVENÍA DE ANCESTROS CRISTIANOS. DE PARTE DE LA LÍNEA PATERNA SUFRIERON PERSECUCIONES A CAUSA DE LA FE Y POR LÍNEA MATERNA ERA UNA FAMILIA PODEROSA QUE ACUMULABA CARGOS MILITARES. </a:t>
            </a:r>
          </a:p>
          <a:p>
            <a:r>
              <a:rPr lang="es-MX" dirty="0"/>
              <a:t>SUS PADRES: BASILIO Y EMELIA TUVIERON 9 HIJOS: MACRINA, BASILIO, PEDRO DE SEBASTE, Y EL MISMO GREGORIO, TODOS SANTOS.</a:t>
            </a:r>
          </a:p>
        </p:txBody>
      </p:sp>
      <p:sp>
        <p:nvSpPr>
          <p:cNvPr id="4" name="Marcador de fecha 3">
            <a:extLst>
              <a:ext uri="{FF2B5EF4-FFF2-40B4-BE49-F238E27FC236}">
                <a16:creationId xmlns:a16="http://schemas.microsoft.com/office/drawing/2014/main" id="{35ED456C-163B-164A-A9C9-B3B25492F103}"/>
              </a:ext>
            </a:extLst>
          </p:cNvPr>
          <p:cNvSpPr>
            <a:spLocks noGrp="1"/>
          </p:cNvSpPr>
          <p:nvPr>
            <p:ph type="dt" sz="half" idx="10"/>
          </p:nvPr>
        </p:nvSpPr>
        <p:spPr/>
        <p:txBody>
          <a:bodyPr/>
          <a:lstStyle/>
          <a:p>
            <a:fld id="{BE0A88F0-556B-4BB7-8AAB-D63AEB65C662}" type="datetime1">
              <a:rPr lang="en-US" smtClean="0"/>
              <a:t>3/8/22</a:t>
            </a:fld>
            <a:endParaRPr lang="en-US"/>
          </a:p>
        </p:txBody>
      </p:sp>
      <p:sp>
        <p:nvSpPr>
          <p:cNvPr id="6" name="Marcador de número de diapositiva 5">
            <a:extLst>
              <a:ext uri="{FF2B5EF4-FFF2-40B4-BE49-F238E27FC236}">
                <a16:creationId xmlns:a16="http://schemas.microsoft.com/office/drawing/2014/main" id="{8C83038A-A4CE-204C-B235-2C3785E4FF54}"/>
              </a:ext>
            </a:extLst>
          </p:cNvPr>
          <p:cNvSpPr>
            <a:spLocks noGrp="1"/>
          </p:cNvSpPr>
          <p:nvPr>
            <p:ph type="sldNum" sz="quarter" idx="12"/>
          </p:nvPr>
        </p:nvSpPr>
        <p:spPr/>
        <p:txBody>
          <a:bodyPr/>
          <a:lstStyle/>
          <a:p>
            <a:fld id="{81D2C36F-4504-47C0-B82F-A167342A2754}" type="slidenum">
              <a:rPr lang="en-US" smtClean="0"/>
              <a:t>8</a:t>
            </a:fld>
            <a:endParaRPr lang="en-US"/>
          </a:p>
        </p:txBody>
      </p:sp>
      <p:sp>
        <p:nvSpPr>
          <p:cNvPr id="8" name="Título 7">
            <a:extLst>
              <a:ext uri="{FF2B5EF4-FFF2-40B4-BE49-F238E27FC236}">
                <a16:creationId xmlns:a16="http://schemas.microsoft.com/office/drawing/2014/main" id="{D1BB028E-4D80-AD4A-B0DC-AA7938D731DB}"/>
              </a:ext>
            </a:extLst>
          </p:cNvPr>
          <p:cNvSpPr>
            <a:spLocks noGrp="1"/>
          </p:cNvSpPr>
          <p:nvPr>
            <p:ph type="title"/>
          </p:nvPr>
        </p:nvSpPr>
        <p:spPr/>
        <p:txBody>
          <a:bodyPr/>
          <a:lstStyle/>
          <a:p>
            <a:endParaRPr lang="es-MX" dirty="0"/>
          </a:p>
        </p:txBody>
      </p:sp>
    </p:spTree>
    <p:extLst>
      <p:ext uri="{BB962C8B-B14F-4D97-AF65-F5344CB8AC3E}">
        <p14:creationId xmlns:p14="http://schemas.microsoft.com/office/powerpoint/2010/main" val="73696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22E5B-A5F6-6149-A3B6-5A0E0A86DC39}"/>
              </a:ext>
            </a:extLst>
          </p:cNvPr>
          <p:cNvSpPr>
            <a:spLocks noGrp="1"/>
          </p:cNvSpPr>
          <p:nvPr>
            <p:ph type="title"/>
          </p:nvPr>
        </p:nvSpPr>
        <p:spPr>
          <a:xfrm>
            <a:off x="939799" y="3187514"/>
            <a:ext cx="9527275" cy="1241944"/>
          </a:xfrm>
        </p:spPr>
        <p:txBody>
          <a:bodyPr>
            <a:noAutofit/>
          </a:bodyPr>
          <a:lstStyle/>
          <a:p>
            <a:pPr algn="ctr"/>
            <a:r>
              <a:rPr lang="es-MX" sz="4800" b="1" dirty="0"/>
              <a:t>Impresionan su actitud comprensiva ante las corrientes contemporáneas de la vida intelectual, su gran capacidad de adaptación y su penetración de pensamiento.</a:t>
            </a:r>
            <a:endParaRPr lang="es-MX" sz="4800" dirty="0"/>
          </a:p>
        </p:txBody>
      </p:sp>
      <p:sp>
        <p:nvSpPr>
          <p:cNvPr id="4" name="Marcador de fecha 3">
            <a:extLst>
              <a:ext uri="{FF2B5EF4-FFF2-40B4-BE49-F238E27FC236}">
                <a16:creationId xmlns:a16="http://schemas.microsoft.com/office/drawing/2014/main" id="{B508AEB3-298A-EB45-828C-4CB8CB81C6F4}"/>
              </a:ext>
            </a:extLst>
          </p:cNvPr>
          <p:cNvSpPr>
            <a:spLocks noGrp="1"/>
          </p:cNvSpPr>
          <p:nvPr>
            <p:ph type="dt" sz="half" idx="10"/>
          </p:nvPr>
        </p:nvSpPr>
        <p:spPr/>
        <p:txBody>
          <a:bodyPr/>
          <a:lstStyle/>
          <a:p>
            <a:fld id="{BE0A88F0-556B-4BB7-8AAB-D63AEB65C662}" type="datetime1">
              <a:rPr lang="en-US" smtClean="0"/>
              <a:t>3/7/22</a:t>
            </a:fld>
            <a:endParaRPr lang="en-US"/>
          </a:p>
        </p:txBody>
      </p:sp>
      <p:sp>
        <p:nvSpPr>
          <p:cNvPr id="6" name="Marcador de número de diapositiva 5">
            <a:extLst>
              <a:ext uri="{FF2B5EF4-FFF2-40B4-BE49-F238E27FC236}">
                <a16:creationId xmlns:a16="http://schemas.microsoft.com/office/drawing/2014/main" id="{E3F52F36-BA0A-CA4E-BA64-DFC928CBC043}"/>
              </a:ext>
            </a:extLst>
          </p:cNvPr>
          <p:cNvSpPr>
            <a:spLocks noGrp="1"/>
          </p:cNvSpPr>
          <p:nvPr>
            <p:ph type="sldNum" sz="quarter" idx="12"/>
          </p:nvPr>
        </p:nvSpPr>
        <p:spPr/>
        <p:txBody>
          <a:bodyPr/>
          <a:lstStyle/>
          <a:p>
            <a:fld id="{81D2C36F-4504-47C0-B82F-A167342A2754}" type="slidenum">
              <a:rPr lang="en-US" smtClean="0"/>
              <a:t>9</a:t>
            </a:fld>
            <a:endParaRPr lang="en-US"/>
          </a:p>
        </p:txBody>
      </p:sp>
      <p:sp>
        <p:nvSpPr>
          <p:cNvPr id="7" name="CuadroTexto 6">
            <a:extLst>
              <a:ext uri="{FF2B5EF4-FFF2-40B4-BE49-F238E27FC236}">
                <a16:creationId xmlns:a16="http://schemas.microsoft.com/office/drawing/2014/main" id="{69651DC6-BD2F-AE46-9F1A-2D711E317011}"/>
              </a:ext>
            </a:extLst>
          </p:cNvPr>
          <p:cNvSpPr txBox="1"/>
          <p:nvPr/>
        </p:nvSpPr>
        <p:spPr>
          <a:xfrm>
            <a:off x="3458899" y="707227"/>
            <a:ext cx="5274201" cy="769441"/>
          </a:xfrm>
          <a:prstGeom prst="rect">
            <a:avLst/>
          </a:prstGeom>
          <a:noFill/>
        </p:spPr>
        <p:txBody>
          <a:bodyPr wrap="none" rtlCol="0">
            <a:spAutoFit/>
          </a:bodyPr>
          <a:lstStyle/>
          <a:p>
            <a:r>
              <a:rPr lang="es-MX" sz="4400" dirty="0">
                <a:latin typeface="Comic Sans MS" panose="030F0902030302020204" pitchFamily="66" charset="0"/>
              </a:rPr>
              <a:t>CARACTERÍSTICA</a:t>
            </a:r>
          </a:p>
        </p:txBody>
      </p:sp>
    </p:spTree>
    <p:extLst>
      <p:ext uri="{BB962C8B-B14F-4D97-AF65-F5344CB8AC3E}">
        <p14:creationId xmlns:p14="http://schemas.microsoft.com/office/powerpoint/2010/main" val="342551654"/>
      </p:ext>
    </p:extLst>
  </p:cSld>
  <p:clrMapOvr>
    <a:masterClrMapping/>
  </p:clrMapOvr>
</p:sld>
</file>

<file path=ppt/theme/theme1.xml><?xml version="1.0" encoding="utf-8"?>
<a:theme xmlns:a="http://schemas.openxmlformats.org/drawingml/2006/main" name="MemoVTI">
  <a:themeElements>
    <a:clrScheme name="AnalogousFromLightSeedRightStep">
      <a:dk1>
        <a:srgbClr val="000000"/>
      </a:dk1>
      <a:lt1>
        <a:srgbClr val="FFFFFF"/>
      </a:lt1>
      <a:dk2>
        <a:srgbClr val="412B24"/>
      </a:dk2>
      <a:lt2>
        <a:srgbClr val="E8E6E2"/>
      </a:lt2>
      <a:accent1>
        <a:srgbClr val="92A4C4"/>
      </a:accent1>
      <a:accent2>
        <a:srgbClr val="827FBA"/>
      </a:accent2>
      <a:accent3>
        <a:srgbClr val="AD96C6"/>
      </a:accent3>
      <a:accent4>
        <a:srgbClr val="B37FBA"/>
      </a:accent4>
      <a:accent5>
        <a:srgbClr val="C593B5"/>
      </a:accent5>
      <a:accent6>
        <a:srgbClr val="BA7F8F"/>
      </a:accent6>
      <a:hlink>
        <a:srgbClr val="95805A"/>
      </a:hlink>
      <a:folHlink>
        <a:srgbClr val="7F7F7F"/>
      </a:folHlink>
    </a:clrScheme>
    <a:fontScheme name="Elephant Univers Condensed">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moVTI" id="{DF30D94D-D909-45F8-8565-C675708280D4}" vid="{636A8D8B-0354-48FA-9492-83E81C261610}"/>
    </a:ext>
  </a:extLst>
</a:theme>
</file>

<file path=docProps/app.xml><?xml version="1.0" encoding="utf-8"?>
<Properties xmlns="http://schemas.openxmlformats.org/officeDocument/2006/extended-properties" xmlns:vt="http://schemas.openxmlformats.org/officeDocument/2006/docPropsVTypes">
  <TotalTime>1263</TotalTime>
  <Words>538</Words>
  <Application>Microsoft Macintosh PowerPoint</Application>
  <PresentationFormat>Panorámica</PresentationFormat>
  <Paragraphs>78</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Algerian</vt:lpstr>
      <vt:lpstr>Arial</vt:lpstr>
      <vt:lpstr>Comic Sans MS</vt:lpstr>
      <vt:lpstr>Elephant</vt:lpstr>
      <vt:lpstr>Univers Condensed</vt:lpstr>
      <vt:lpstr>MemoVTI</vt:lpstr>
      <vt:lpstr>GREGORIO DE NISA 335-385</vt:lpstr>
      <vt:lpstr>EL AMIGO DE DIOS  (LA VIDA DE MOISÉS)</vt:lpstr>
      <vt:lpstr>CONTENIDO</vt:lpstr>
      <vt:lpstr>CONTEXTO GENERAL</vt:lpstr>
      <vt:lpstr>LAS ESCUELAS DE INTERPRETACIÓN DE LA SS EE</vt:lpstr>
      <vt:lpstr>LAS NUEVAS FORMAS DE VIDA DENTRO DE LA IGLESIA</vt:lpstr>
      <vt:lpstr>CONTEXTO PERSONAL</vt:lpstr>
      <vt:lpstr>Presentación de PowerPoint</vt:lpstr>
      <vt:lpstr>Impresionan su actitud comprensiva ante las corrientes contemporáneas de la vida intelectual, su gran capacidad de adaptación y su penetración de pensamiento.</vt:lpstr>
      <vt:lpstr>Presentación de PowerPoint</vt:lpstr>
      <vt:lpstr>ACUSADO DE MALVERSAR LOS BIENES DE LA IGLESIA</vt:lpstr>
      <vt:lpstr>Obispo y  arzobispo </vt:lpstr>
      <vt:lpstr>Participó en el Concilio de Constantinopla (381 d.C.) junto al nacianceno</vt:lpstr>
      <vt:lpstr>OBRAS</vt:lpstr>
      <vt:lpstr>DE OPIFICIO HOMINIS (</vt:lpstr>
      <vt:lpstr>LA GRAN CATEQUESIS</vt:lpstr>
      <vt:lpstr>LA VIDA DE MOISÉS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GREGORIO DE NISA 335-385</dc:title>
  <dc:creator>Claudio  Jiménez</dc:creator>
  <cp:lastModifiedBy>Claudio  Jiménez</cp:lastModifiedBy>
  <cp:revision>2</cp:revision>
  <dcterms:created xsi:type="dcterms:W3CDTF">2022-03-08T05:59:35Z</dcterms:created>
  <dcterms:modified xsi:type="dcterms:W3CDTF">2022-03-09T03:02:51Z</dcterms:modified>
</cp:coreProperties>
</file>